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81" r:id="rId4"/>
    <p:sldId id="267" r:id="rId5"/>
    <p:sldId id="268" r:id="rId6"/>
    <p:sldId id="271" r:id="rId7"/>
    <p:sldId id="270" r:id="rId8"/>
    <p:sldId id="280" r:id="rId9"/>
    <p:sldId id="277" r:id="rId10"/>
    <p:sldId id="275" r:id="rId11"/>
    <p:sldId id="260" r:id="rId12"/>
    <p:sldId id="285" r:id="rId13"/>
    <p:sldId id="276" r:id="rId14"/>
    <p:sldId id="279" r:id="rId15"/>
    <p:sldId id="269" r:id="rId16"/>
    <p:sldId id="262" r:id="rId17"/>
    <p:sldId id="282" r:id="rId18"/>
    <p:sldId id="287" r:id="rId19"/>
    <p:sldId id="272" r:id="rId20"/>
    <p:sldId id="291" r:id="rId21"/>
    <p:sldId id="292" r:id="rId22"/>
    <p:sldId id="293" r:id="rId23"/>
    <p:sldId id="295" r:id="rId24"/>
    <p:sldId id="29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2A6D1"/>
    <a:srgbClr val="8FE2FF"/>
    <a:srgbClr val="BEE39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C0F7-587F-4565-8797-4CAEE22D79BB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2319-BE0E-4D6D-9710-DC040ED85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tutor.ru/" TargetMode="External"/><Relationship Id="rId2" Type="http://schemas.openxmlformats.org/officeDocument/2006/relationships/hyperlink" Target="Atlas%20(1)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77;&#1088;&#1089;-&#1094;&#1080;&#1103;%20&#1080;%20&#1080;&#1085;&#1076;-&#1094;&#1080;&#1103;%20(%20&#1055;&#1088;&#1072;&#1074;&#1083;&#1077;&#1085;&#1080;&#1077;%20&#1052;&#1058;&#1040;).ppt" TargetMode="External"/><Relationship Id="rId4" Type="http://schemas.openxmlformats.org/officeDocument/2006/relationships/hyperlink" Target="&#1087;&#1080;&#1089;&#1100;&#1084;&#1086;%20&#1087;&#1086;%20&#1060;&#1043;&#1054;&#1057;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42;&#1047;%20&#1048;&#1054;&#1052;.pptx" TargetMode="External"/><Relationship Id="rId2" Type="http://schemas.openxmlformats.org/officeDocument/2006/relationships/hyperlink" Target="&#1055;&#1091;&#1085;&#1082;&#1090;&#1099;%20&#1060;&#1043;&#1054;&#1057;%20&#1087;&#1088;&#1086;%20&#1080;&#1085;&#1076;&#1080;&#1074;&#1080;&#1076;&#1091;&#1072;&#1083;&#1080;&#1079;&#1072;&#1094;&#1080;&#1102;-140819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Georgia" pitchFamily="18" charset="0"/>
              </a:rPr>
              <a:t>Условия и механизмы ПЕРЕХОДА системы образования к индивидуализации/персонификации</a:t>
            </a:r>
            <a:endParaRPr lang="ru-RU" sz="28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Виртуальная гостиная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Т.Б. Князева, к.п.н., доцент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федеральный эксперт МТА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методолог </a:t>
            </a:r>
            <a:r>
              <a:rPr lang="ru-RU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ОДИ-форматов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образования</a:t>
            </a:r>
          </a:p>
          <a:p>
            <a:pPr algn="r"/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10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3. говорить вещам «да?»</a:t>
            </a:r>
            <a:endParaRPr kumimoji="0" lang="la-Latn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9" name="Содержимое 21"/>
          <p:cNvSpPr txBox="1">
            <a:spLocks/>
          </p:cNvSpPr>
          <p:nvPr/>
        </p:nvSpPr>
        <p:spPr>
          <a:xfrm>
            <a:off x="1187624" y="1340768"/>
            <a:ext cx="7200800" cy="5517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SzPct val="80000"/>
            </a:pP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искать новое значение для вещей старого мира</a:t>
            </a:r>
          </a:p>
          <a:p>
            <a:pPr marL="906463" lvl="1" indent="-449263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отказать ей в ценности или придать ценность?</a:t>
            </a:r>
          </a:p>
          <a:p>
            <a:pPr marL="906463" lvl="1" indent="-449263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отказать в месте или найти место?</a:t>
            </a:r>
          </a:p>
          <a:p>
            <a:pPr marL="906463" lvl="1" indent="-449263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lang="ru-RU" sz="3600" dirty="0" err="1" smtClean="0">
                <a:latin typeface="Georgia" pitchFamily="18" charset="0"/>
                <a:ea typeface="+mj-ea"/>
                <a:cs typeface="+mj-cs"/>
              </a:rPr>
              <a:t>многовариантность</a:t>
            </a: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 ответов</a:t>
            </a:r>
          </a:p>
          <a:p>
            <a:pPr marL="906463" lvl="1" indent="-449263">
              <a:spcBef>
                <a:spcPct val="20000"/>
              </a:spcBef>
              <a:buSzPct val="7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искусства, как места </a:t>
            </a:r>
            <a:r>
              <a:rPr lang="ru-RU" sz="3600" dirty="0" err="1" smtClean="0">
                <a:latin typeface="Georgia" pitchFamily="18" charset="0"/>
                <a:ea typeface="+mj-ea"/>
                <a:cs typeface="+mj-cs"/>
              </a:rPr>
              <a:t>пересборки</a:t>
            </a:r>
            <a:endParaRPr lang="ru-RU" sz="3600" dirty="0" smtClean="0">
              <a:latin typeface="Georgia" pitchFamily="18" charset="0"/>
              <a:ea typeface="+mj-ea"/>
              <a:cs typeface="+mj-cs"/>
            </a:endParaRPr>
          </a:p>
          <a:p>
            <a:pPr marL="906463" lvl="1" indent="-449263">
              <a:spcBef>
                <a:spcPct val="20000"/>
              </a:spcBef>
              <a:buSzPct val="50000"/>
              <a:buFont typeface="Courier New" pitchFamily="49" charset="0"/>
              <a:buChar char="o"/>
            </a:pPr>
            <a:endParaRPr lang="ru-RU" sz="3600" dirty="0" smtClean="0"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 flipH="1">
            <a:off x="5508104" y="3789040"/>
            <a:ext cx="2359479" cy="220688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ndara" pitchFamily="34" charset="0"/>
              </a:rPr>
              <a:t>3. </a:t>
            </a:r>
            <a:r>
              <a:rPr lang="ru-RU" dirty="0" smtClean="0">
                <a:latin typeface="Georgia" pitchFamily="18" charset="0"/>
              </a:rPr>
              <a:t>говорить вещам «да?»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11</a:t>
            </a:fld>
            <a:endParaRPr lang="ru-RU" sz="2400" dirty="0">
              <a:latin typeface="Candara" pitchFamily="34" charset="0"/>
            </a:endParaRPr>
          </a:p>
        </p:txBody>
      </p:sp>
      <p:grpSp>
        <p:nvGrpSpPr>
          <p:cNvPr id="122" name="Группа 121"/>
          <p:cNvGrpSpPr/>
          <p:nvPr/>
        </p:nvGrpSpPr>
        <p:grpSpPr>
          <a:xfrm>
            <a:off x="1256811" y="1226338"/>
            <a:ext cx="6630378" cy="5010973"/>
            <a:chOff x="1256811" y="1226338"/>
            <a:chExt cx="6630378" cy="5010973"/>
          </a:xfrm>
        </p:grpSpPr>
        <p:grpSp>
          <p:nvGrpSpPr>
            <p:cNvPr id="118" name="Группа 117"/>
            <p:cNvGrpSpPr>
              <a:grpSpLocks noChangeAspect="1"/>
            </p:cNvGrpSpPr>
            <p:nvPr/>
          </p:nvGrpSpPr>
          <p:grpSpPr>
            <a:xfrm>
              <a:off x="1256811" y="1226338"/>
              <a:ext cx="6630378" cy="5010973"/>
              <a:chOff x="1440160" y="1226339"/>
              <a:chExt cx="5868145" cy="4434908"/>
            </a:xfrm>
          </p:grpSpPr>
          <p:sp>
            <p:nvSpPr>
              <p:cNvPr id="85" name="Полилиния 84"/>
              <p:cNvSpPr/>
              <p:nvPr/>
            </p:nvSpPr>
            <p:spPr>
              <a:xfrm>
                <a:off x="2333548" y="1226339"/>
                <a:ext cx="4110659" cy="2202661"/>
              </a:xfrm>
              <a:custGeom>
                <a:avLst/>
                <a:gdLst>
                  <a:gd name="connsiteX0" fmla="*/ 580845 w 7387086"/>
                  <a:gd name="connsiteY0" fmla="*/ 586596 h 2481532"/>
                  <a:gd name="connsiteX1" fmla="*/ 80513 w 7387086"/>
                  <a:gd name="connsiteY1" fmla="*/ 1518249 h 2481532"/>
                  <a:gd name="connsiteX2" fmla="*/ 1063924 w 7387086"/>
                  <a:gd name="connsiteY2" fmla="*/ 2139351 h 2481532"/>
                  <a:gd name="connsiteX3" fmla="*/ 1943819 w 7387086"/>
                  <a:gd name="connsiteY3" fmla="*/ 2415396 h 2481532"/>
                  <a:gd name="connsiteX4" fmla="*/ 3617343 w 7387086"/>
                  <a:gd name="connsiteY4" fmla="*/ 2070339 h 2481532"/>
                  <a:gd name="connsiteX5" fmla="*/ 4911305 w 7387086"/>
                  <a:gd name="connsiteY5" fmla="*/ 2363638 h 2481532"/>
                  <a:gd name="connsiteX6" fmla="*/ 5860211 w 7387086"/>
                  <a:gd name="connsiteY6" fmla="*/ 2449902 h 2481532"/>
                  <a:gd name="connsiteX7" fmla="*/ 7154173 w 7387086"/>
                  <a:gd name="connsiteY7" fmla="*/ 2173856 h 2481532"/>
                  <a:gd name="connsiteX8" fmla="*/ 7067909 w 7387086"/>
                  <a:gd name="connsiteY8" fmla="*/ 897147 h 2481532"/>
                  <a:gd name="connsiteX9" fmla="*/ 5239109 w 7387086"/>
                  <a:gd name="connsiteY9" fmla="*/ 828136 h 2481532"/>
                  <a:gd name="connsiteX10" fmla="*/ 4669766 w 7387086"/>
                  <a:gd name="connsiteY10" fmla="*/ 207034 h 2481532"/>
                  <a:gd name="connsiteX11" fmla="*/ 2944483 w 7387086"/>
                  <a:gd name="connsiteY11" fmla="*/ 534838 h 2481532"/>
                  <a:gd name="connsiteX12" fmla="*/ 2099094 w 7387086"/>
                  <a:gd name="connsiteY12" fmla="*/ 34506 h 2481532"/>
                  <a:gd name="connsiteX13" fmla="*/ 1408981 w 7387086"/>
                  <a:gd name="connsiteY13" fmla="*/ 327804 h 2481532"/>
                  <a:gd name="connsiteX14" fmla="*/ 1339969 w 7387086"/>
                  <a:gd name="connsiteY14" fmla="*/ 345056 h 2481532"/>
                  <a:gd name="connsiteX0" fmla="*/ 580845 w 7387086"/>
                  <a:gd name="connsiteY0" fmla="*/ 586596 h 2481532"/>
                  <a:gd name="connsiteX1" fmla="*/ 80513 w 7387086"/>
                  <a:gd name="connsiteY1" fmla="*/ 1518249 h 2481532"/>
                  <a:gd name="connsiteX2" fmla="*/ 1063924 w 7387086"/>
                  <a:gd name="connsiteY2" fmla="*/ 2139351 h 2481532"/>
                  <a:gd name="connsiteX3" fmla="*/ 1943819 w 7387086"/>
                  <a:gd name="connsiteY3" fmla="*/ 2415396 h 2481532"/>
                  <a:gd name="connsiteX4" fmla="*/ 3617343 w 7387086"/>
                  <a:gd name="connsiteY4" fmla="*/ 2070339 h 2481532"/>
                  <a:gd name="connsiteX5" fmla="*/ 4911305 w 7387086"/>
                  <a:gd name="connsiteY5" fmla="*/ 2363638 h 2481532"/>
                  <a:gd name="connsiteX6" fmla="*/ 5860211 w 7387086"/>
                  <a:gd name="connsiteY6" fmla="*/ 2449902 h 2481532"/>
                  <a:gd name="connsiteX7" fmla="*/ 7154173 w 7387086"/>
                  <a:gd name="connsiteY7" fmla="*/ 2173856 h 2481532"/>
                  <a:gd name="connsiteX8" fmla="*/ 7067909 w 7387086"/>
                  <a:gd name="connsiteY8" fmla="*/ 897147 h 2481532"/>
                  <a:gd name="connsiteX9" fmla="*/ 5239109 w 7387086"/>
                  <a:gd name="connsiteY9" fmla="*/ 828136 h 2481532"/>
                  <a:gd name="connsiteX10" fmla="*/ 4669766 w 7387086"/>
                  <a:gd name="connsiteY10" fmla="*/ 207034 h 2481532"/>
                  <a:gd name="connsiteX11" fmla="*/ 2944483 w 7387086"/>
                  <a:gd name="connsiteY11" fmla="*/ 534838 h 2481532"/>
                  <a:gd name="connsiteX12" fmla="*/ 2099094 w 7387086"/>
                  <a:gd name="connsiteY12" fmla="*/ 34506 h 2481532"/>
                  <a:gd name="connsiteX13" fmla="*/ 1408981 w 7387086"/>
                  <a:gd name="connsiteY13" fmla="*/ 327804 h 2481532"/>
                  <a:gd name="connsiteX14" fmla="*/ 1339969 w 7387086"/>
                  <a:gd name="connsiteY14" fmla="*/ 345056 h 2481532"/>
                  <a:gd name="connsiteX15" fmla="*/ 580845 w 7387086"/>
                  <a:gd name="connsiteY15" fmla="*/ 586596 h 2481532"/>
                  <a:gd name="connsiteX0" fmla="*/ 1259456 w 7306573"/>
                  <a:gd name="connsiteY0" fmla="*/ 345056 h 2481532"/>
                  <a:gd name="connsiteX1" fmla="*/ 0 w 7306573"/>
                  <a:gd name="connsiteY1" fmla="*/ 1518249 h 2481532"/>
                  <a:gd name="connsiteX2" fmla="*/ 983411 w 7306573"/>
                  <a:gd name="connsiteY2" fmla="*/ 2139351 h 2481532"/>
                  <a:gd name="connsiteX3" fmla="*/ 1863306 w 7306573"/>
                  <a:gd name="connsiteY3" fmla="*/ 2415396 h 2481532"/>
                  <a:gd name="connsiteX4" fmla="*/ 3536830 w 7306573"/>
                  <a:gd name="connsiteY4" fmla="*/ 2070339 h 2481532"/>
                  <a:gd name="connsiteX5" fmla="*/ 4830792 w 7306573"/>
                  <a:gd name="connsiteY5" fmla="*/ 2363638 h 2481532"/>
                  <a:gd name="connsiteX6" fmla="*/ 5779698 w 7306573"/>
                  <a:gd name="connsiteY6" fmla="*/ 2449902 h 2481532"/>
                  <a:gd name="connsiteX7" fmla="*/ 7073660 w 7306573"/>
                  <a:gd name="connsiteY7" fmla="*/ 2173856 h 2481532"/>
                  <a:gd name="connsiteX8" fmla="*/ 6987396 w 7306573"/>
                  <a:gd name="connsiteY8" fmla="*/ 897147 h 2481532"/>
                  <a:gd name="connsiteX9" fmla="*/ 5158596 w 7306573"/>
                  <a:gd name="connsiteY9" fmla="*/ 828136 h 2481532"/>
                  <a:gd name="connsiteX10" fmla="*/ 4589253 w 7306573"/>
                  <a:gd name="connsiteY10" fmla="*/ 207034 h 2481532"/>
                  <a:gd name="connsiteX11" fmla="*/ 2863970 w 7306573"/>
                  <a:gd name="connsiteY11" fmla="*/ 534838 h 2481532"/>
                  <a:gd name="connsiteX12" fmla="*/ 2018581 w 7306573"/>
                  <a:gd name="connsiteY12" fmla="*/ 34506 h 2481532"/>
                  <a:gd name="connsiteX13" fmla="*/ 1328468 w 7306573"/>
                  <a:gd name="connsiteY13" fmla="*/ 327804 h 2481532"/>
                  <a:gd name="connsiteX14" fmla="*/ 1259456 w 7306573"/>
                  <a:gd name="connsiteY14" fmla="*/ 345056 h 2481532"/>
                  <a:gd name="connsiteX0" fmla="*/ 1196990 w 7244107"/>
                  <a:gd name="connsiteY0" fmla="*/ 345056 h 2481532"/>
                  <a:gd name="connsiteX1" fmla="*/ 0 w 7244107"/>
                  <a:gd name="connsiteY1" fmla="*/ 1160704 h 2481532"/>
                  <a:gd name="connsiteX2" fmla="*/ 920945 w 7244107"/>
                  <a:gd name="connsiteY2" fmla="*/ 2139351 h 2481532"/>
                  <a:gd name="connsiteX3" fmla="*/ 1800840 w 7244107"/>
                  <a:gd name="connsiteY3" fmla="*/ 2415396 h 2481532"/>
                  <a:gd name="connsiteX4" fmla="*/ 3474364 w 7244107"/>
                  <a:gd name="connsiteY4" fmla="*/ 2070339 h 2481532"/>
                  <a:gd name="connsiteX5" fmla="*/ 4768326 w 7244107"/>
                  <a:gd name="connsiteY5" fmla="*/ 2363638 h 2481532"/>
                  <a:gd name="connsiteX6" fmla="*/ 5717232 w 7244107"/>
                  <a:gd name="connsiteY6" fmla="*/ 2449902 h 2481532"/>
                  <a:gd name="connsiteX7" fmla="*/ 7011194 w 7244107"/>
                  <a:gd name="connsiteY7" fmla="*/ 2173856 h 2481532"/>
                  <a:gd name="connsiteX8" fmla="*/ 6924930 w 7244107"/>
                  <a:gd name="connsiteY8" fmla="*/ 897147 h 2481532"/>
                  <a:gd name="connsiteX9" fmla="*/ 5096130 w 7244107"/>
                  <a:gd name="connsiteY9" fmla="*/ 828136 h 2481532"/>
                  <a:gd name="connsiteX10" fmla="*/ 4526787 w 7244107"/>
                  <a:gd name="connsiteY10" fmla="*/ 207034 h 2481532"/>
                  <a:gd name="connsiteX11" fmla="*/ 2801504 w 7244107"/>
                  <a:gd name="connsiteY11" fmla="*/ 534838 h 2481532"/>
                  <a:gd name="connsiteX12" fmla="*/ 1956115 w 7244107"/>
                  <a:gd name="connsiteY12" fmla="*/ 34506 h 2481532"/>
                  <a:gd name="connsiteX13" fmla="*/ 1266002 w 7244107"/>
                  <a:gd name="connsiteY13" fmla="*/ 327804 h 2481532"/>
                  <a:gd name="connsiteX14" fmla="*/ 1196990 w 7244107"/>
                  <a:gd name="connsiteY14" fmla="*/ 345056 h 2481532"/>
                  <a:gd name="connsiteX0" fmla="*/ 1585805 w 7632922"/>
                  <a:gd name="connsiteY0" fmla="*/ 345056 h 2481532"/>
                  <a:gd name="connsiteX1" fmla="*/ 388815 w 7632922"/>
                  <a:gd name="connsiteY1" fmla="*/ 1160704 h 2481532"/>
                  <a:gd name="connsiteX2" fmla="*/ 1309760 w 7632922"/>
                  <a:gd name="connsiteY2" fmla="*/ 2139351 h 2481532"/>
                  <a:gd name="connsiteX3" fmla="*/ 2189655 w 7632922"/>
                  <a:gd name="connsiteY3" fmla="*/ 2415396 h 2481532"/>
                  <a:gd name="connsiteX4" fmla="*/ 3863179 w 7632922"/>
                  <a:gd name="connsiteY4" fmla="*/ 2070339 h 2481532"/>
                  <a:gd name="connsiteX5" fmla="*/ 5157141 w 7632922"/>
                  <a:gd name="connsiteY5" fmla="*/ 2363638 h 2481532"/>
                  <a:gd name="connsiteX6" fmla="*/ 6106047 w 7632922"/>
                  <a:gd name="connsiteY6" fmla="*/ 2449902 h 2481532"/>
                  <a:gd name="connsiteX7" fmla="*/ 7400009 w 7632922"/>
                  <a:gd name="connsiteY7" fmla="*/ 2173856 h 2481532"/>
                  <a:gd name="connsiteX8" fmla="*/ 7313745 w 7632922"/>
                  <a:gd name="connsiteY8" fmla="*/ 897147 h 2481532"/>
                  <a:gd name="connsiteX9" fmla="*/ 5484945 w 7632922"/>
                  <a:gd name="connsiteY9" fmla="*/ 828136 h 2481532"/>
                  <a:gd name="connsiteX10" fmla="*/ 4915602 w 7632922"/>
                  <a:gd name="connsiteY10" fmla="*/ 207034 h 2481532"/>
                  <a:gd name="connsiteX11" fmla="*/ 3190319 w 7632922"/>
                  <a:gd name="connsiteY11" fmla="*/ 534838 h 2481532"/>
                  <a:gd name="connsiteX12" fmla="*/ 2344930 w 7632922"/>
                  <a:gd name="connsiteY12" fmla="*/ 34506 h 2481532"/>
                  <a:gd name="connsiteX13" fmla="*/ 1654817 w 7632922"/>
                  <a:gd name="connsiteY13" fmla="*/ 327804 h 2481532"/>
                  <a:gd name="connsiteX14" fmla="*/ 1585805 w 7632922"/>
                  <a:gd name="connsiteY14" fmla="*/ 345056 h 2481532"/>
                  <a:gd name="connsiteX0" fmla="*/ 1585805 w 7632922"/>
                  <a:gd name="connsiteY0" fmla="*/ 342180 h 2478656"/>
                  <a:gd name="connsiteX1" fmla="*/ 388815 w 7632922"/>
                  <a:gd name="connsiteY1" fmla="*/ 1157828 h 2478656"/>
                  <a:gd name="connsiteX2" fmla="*/ 1309760 w 7632922"/>
                  <a:gd name="connsiteY2" fmla="*/ 2136475 h 2478656"/>
                  <a:gd name="connsiteX3" fmla="*/ 2189655 w 7632922"/>
                  <a:gd name="connsiteY3" fmla="*/ 2412520 h 2478656"/>
                  <a:gd name="connsiteX4" fmla="*/ 3863179 w 7632922"/>
                  <a:gd name="connsiteY4" fmla="*/ 2067463 h 2478656"/>
                  <a:gd name="connsiteX5" fmla="*/ 5157141 w 7632922"/>
                  <a:gd name="connsiteY5" fmla="*/ 2360762 h 2478656"/>
                  <a:gd name="connsiteX6" fmla="*/ 6106047 w 7632922"/>
                  <a:gd name="connsiteY6" fmla="*/ 2447026 h 2478656"/>
                  <a:gd name="connsiteX7" fmla="*/ 7400009 w 7632922"/>
                  <a:gd name="connsiteY7" fmla="*/ 2170980 h 2478656"/>
                  <a:gd name="connsiteX8" fmla="*/ 7313745 w 7632922"/>
                  <a:gd name="connsiteY8" fmla="*/ 894271 h 2478656"/>
                  <a:gd name="connsiteX9" fmla="*/ 5484945 w 7632922"/>
                  <a:gd name="connsiteY9" fmla="*/ 825260 h 2478656"/>
                  <a:gd name="connsiteX10" fmla="*/ 4915602 w 7632922"/>
                  <a:gd name="connsiteY10" fmla="*/ 204158 h 2478656"/>
                  <a:gd name="connsiteX11" fmla="*/ 3190319 w 7632922"/>
                  <a:gd name="connsiteY11" fmla="*/ 531962 h 2478656"/>
                  <a:gd name="connsiteX12" fmla="*/ 2344930 w 7632922"/>
                  <a:gd name="connsiteY12" fmla="*/ 31630 h 2478656"/>
                  <a:gd name="connsiteX13" fmla="*/ 1585805 w 7632922"/>
                  <a:gd name="connsiteY13" fmla="*/ 342180 h 2478656"/>
                  <a:gd name="connsiteX0" fmla="*/ 1585805 w 7632922"/>
                  <a:gd name="connsiteY0" fmla="*/ 326478 h 2462954"/>
                  <a:gd name="connsiteX1" fmla="*/ 388815 w 7632922"/>
                  <a:gd name="connsiteY1" fmla="*/ 1142126 h 2462954"/>
                  <a:gd name="connsiteX2" fmla="*/ 1309760 w 7632922"/>
                  <a:gd name="connsiteY2" fmla="*/ 2120773 h 2462954"/>
                  <a:gd name="connsiteX3" fmla="*/ 2189655 w 7632922"/>
                  <a:gd name="connsiteY3" fmla="*/ 2396818 h 2462954"/>
                  <a:gd name="connsiteX4" fmla="*/ 3863179 w 7632922"/>
                  <a:gd name="connsiteY4" fmla="*/ 2051761 h 2462954"/>
                  <a:gd name="connsiteX5" fmla="*/ 5157141 w 7632922"/>
                  <a:gd name="connsiteY5" fmla="*/ 2345060 h 2462954"/>
                  <a:gd name="connsiteX6" fmla="*/ 6106047 w 7632922"/>
                  <a:gd name="connsiteY6" fmla="*/ 2431324 h 2462954"/>
                  <a:gd name="connsiteX7" fmla="*/ 7400009 w 7632922"/>
                  <a:gd name="connsiteY7" fmla="*/ 2155278 h 2462954"/>
                  <a:gd name="connsiteX8" fmla="*/ 7313745 w 7632922"/>
                  <a:gd name="connsiteY8" fmla="*/ 878569 h 2462954"/>
                  <a:gd name="connsiteX9" fmla="*/ 5484945 w 7632922"/>
                  <a:gd name="connsiteY9" fmla="*/ 809558 h 2462954"/>
                  <a:gd name="connsiteX10" fmla="*/ 4915602 w 7632922"/>
                  <a:gd name="connsiteY10" fmla="*/ 188456 h 2462954"/>
                  <a:gd name="connsiteX11" fmla="*/ 3269135 w 7632922"/>
                  <a:gd name="connsiteY11" fmla="*/ 422046 h 2462954"/>
                  <a:gd name="connsiteX12" fmla="*/ 2344930 w 7632922"/>
                  <a:gd name="connsiteY12" fmla="*/ 15928 h 2462954"/>
                  <a:gd name="connsiteX13" fmla="*/ 1585805 w 7632922"/>
                  <a:gd name="connsiteY13" fmla="*/ 326478 h 2462954"/>
                  <a:gd name="connsiteX0" fmla="*/ 1585805 w 7601292"/>
                  <a:gd name="connsiteY0" fmla="*/ 326478 h 2462954"/>
                  <a:gd name="connsiteX1" fmla="*/ 388815 w 7601292"/>
                  <a:gd name="connsiteY1" fmla="*/ 1142126 h 2462954"/>
                  <a:gd name="connsiteX2" fmla="*/ 1309760 w 7601292"/>
                  <a:gd name="connsiteY2" fmla="*/ 2120773 h 2462954"/>
                  <a:gd name="connsiteX3" fmla="*/ 2189655 w 7601292"/>
                  <a:gd name="connsiteY3" fmla="*/ 2396818 h 2462954"/>
                  <a:gd name="connsiteX4" fmla="*/ 3863179 w 7601292"/>
                  <a:gd name="connsiteY4" fmla="*/ 2051761 h 2462954"/>
                  <a:gd name="connsiteX5" fmla="*/ 5157141 w 7601292"/>
                  <a:gd name="connsiteY5" fmla="*/ 2345060 h 2462954"/>
                  <a:gd name="connsiteX6" fmla="*/ 6106047 w 7601292"/>
                  <a:gd name="connsiteY6" fmla="*/ 2431324 h 2462954"/>
                  <a:gd name="connsiteX7" fmla="*/ 7400009 w 7601292"/>
                  <a:gd name="connsiteY7" fmla="*/ 2155278 h 2462954"/>
                  <a:gd name="connsiteX8" fmla="*/ 7313745 w 7601292"/>
                  <a:gd name="connsiteY8" fmla="*/ 878569 h 2462954"/>
                  <a:gd name="connsiteX9" fmla="*/ 5789415 w 7601292"/>
                  <a:gd name="connsiteY9" fmla="*/ 710078 h 2462954"/>
                  <a:gd name="connsiteX10" fmla="*/ 4915602 w 7601292"/>
                  <a:gd name="connsiteY10" fmla="*/ 188456 h 2462954"/>
                  <a:gd name="connsiteX11" fmla="*/ 3269135 w 7601292"/>
                  <a:gd name="connsiteY11" fmla="*/ 422046 h 2462954"/>
                  <a:gd name="connsiteX12" fmla="*/ 2344930 w 7601292"/>
                  <a:gd name="connsiteY12" fmla="*/ 15928 h 2462954"/>
                  <a:gd name="connsiteX13" fmla="*/ 1585805 w 7601292"/>
                  <a:gd name="connsiteY13" fmla="*/ 326478 h 2462954"/>
                  <a:gd name="connsiteX0" fmla="*/ 1369781 w 7385268"/>
                  <a:gd name="connsiteY0" fmla="*/ 326478 h 2462954"/>
                  <a:gd name="connsiteX1" fmla="*/ 388815 w 7385268"/>
                  <a:gd name="connsiteY1" fmla="*/ 1358150 h 2462954"/>
                  <a:gd name="connsiteX2" fmla="*/ 1093736 w 7385268"/>
                  <a:gd name="connsiteY2" fmla="*/ 2120773 h 2462954"/>
                  <a:gd name="connsiteX3" fmla="*/ 1973631 w 7385268"/>
                  <a:gd name="connsiteY3" fmla="*/ 2396818 h 2462954"/>
                  <a:gd name="connsiteX4" fmla="*/ 3647155 w 7385268"/>
                  <a:gd name="connsiteY4" fmla="*/ 2051761 h 2462954"/>
                  <a:gd name="connsiteX5" fmla="*/ 4941117 w 7385268"/>
                  <a:gd name="connsiteY5" fmla="*/ 2345060 h 2462954"/>
                  <a:gd name="connsiteX6" fmla="*/ 5890023 w 7385268"/>
                  <a:gd name="connsiteY6" fmla="*/ 2431324 h 2462954"/>
                  <a:gd name="connsiteX7" fmla="*/ 7183985 w 7385268"/>
                  <a:gd name="connsiteY7" fmla="*/ 2155278 h 2462954"/>
                  <a:gd name="connsiteX8" fmla="*/ 7097721 w 7385268"/>
                  <a:gd name="connsiteY8" fmla="*/ 878569 h 2462954"/>
                  <a:gd name="connsiteX9" fmla="*/ 5573391 w 7385268"/>
                  <a:gd name="connsiteY9" fmla="*/ 710078 h 2462954"/>
                  <a:gd name="connsiteX10" fmla="*/ 4699578 w 7385268"/>
                  <a:gd name="connsiteY10" fmla="*/ 188456 h 2462954"/>
                  <a:gd name="connsiteX11" fmla="*/ 3053111 w 7385268"/>
                  <a:gd name="connsiteY11" fmla="*/ 422046 h 2462954"/>
                  <a:gd name="connsiteX12" fmla="*/ 2128906 w 7385268"/>
                  <a:gd name="connsiteY12" fmla="*/ 15928 h 2462954"/>
                  <a:gd name="connsiteX13" fmla="*/ 1369781 w 7385268"/>
                  <a:gd name="connsiteY13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093736 w 7603992"/>
                  <a:gd name="connsiteY2" fmla="*/ 2120773 h 2462954"/>
                  <a:gd name="connsiteX3" fmla="*/ 1973631 w 7603992"/>
                  <a:gd name="connsiteY3" fmla="*/ 2396818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152128 w 7603992"/>
                  <a:gd name="connsiteY2" fmla="*/ 1962967 h 2462954"/>
                  <a:gd name="connsiteX3" fmla="*/ 1973631 w 7603992"/>
                  <a:gd name="connsiteY3" fmla="*/ 2396818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152128 w 7603992"/>
                  <a:gd name="connsiteY2" fmla="*/ 1962967 h 2462954"/>
                  <a:gd name="connsiteX3" fmla="*/ 2016224 w 7603992"/>
                  <a:gd name="connsiteY3" fmla="*/ 2304353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652523"/>
                  <a:gd name="connsiteX1" fmla="*/ 388815 w 7603992"/>
                  <a:gd name="connsiteY1" fmla="*/ 1358150 h 2652523"/>
                  <a:gd name="connsiteX2" fmla="*/ 1152128 w 7603992"/>
                  <a:gd name="connsiteY2" fmla="*/ 1962967 h 2652523"/>
                  <a:gd name="connsiteX3" fmla="*/ 2016224 w 7603992"/>
                  <a:gd name="connsiteY3" fmla="*/ 2304353 h 2652523"/>
                  <a:gd name="connsiteX4" fmla="*/ 3168352 w 7603992"/>
                  <a:gd name="connsiteY4" fmla="*/ 2645739 h 2652523"/>
                  <a:gd name="connsiteX5" fmla="*/ 4941117 w 7603992"/>
                  <a:gd name="connsiteY5" fmla="*/ 2345060 h 2652523"/>
                  <a:gd name="connsiteX6" fmla="*/ 5890023 w 7603992"/>
                  <a:gd name="connsiteY6" fmla="*/ 2431324 h 2652523"/>
                  <a:gd name="connsiteX7" fmla="*/ 7183985 w 7603992"/>
                  <a:gd name="connsiteY7" fmla="*/ 2155278 h 2652523"/>
                  <a:gd name="connsiteX8" fmla="*/ 7589615 w 7603992"/>
                  <a:gd name="connsiteY8" fmla="*/ 1574174 h 2652523"/>
                  <a:gd name="connsiteX9" fmla="*/ 7097721 w 7603992"/>
                  <a:gd name="connsiteY9" fmla="*/ 878569 h 2652523"/>
                  <a:gd name="connsiteX10" fmla="*/ 5573391 w 7603992"/>
                  <a:gd name="connsiteY10" fmla="*/ 710078 h 2652523"/>
                  <a:gd name="connsiteX11" fmla="*/ 4699578 w 7603992"/>
                  <a:gd name="connsiteY11" fmla="*/ 188456 h 2652523"/>
                  <a:gd name="connsiteX12" fmla="*/ 3053111 w 7603992"/>
                  <a:gd name="connsiteY12" fmla="*/ 422046 h 2652523"/>
                  <a:gd name="connsiteX13" fmla="*/ 2128906 w 7603992"/>
                  <a:gd name="connsiteY13" fmla="*/ 15928 h 2652523"/>
                  <a:gd name="connsiteX14" fmla="*/ 1369781 w 7603992"/>
                  <a:gd name="connsiteY14" fmla="*/ 326478 h 2652523"/>
                  <a:gd name="connsiteX0" fmla="*/ 1369781 w 7603992"/>
                  <a:gd name="connsiteY0" fmla="*/ 322291 h 2648336"/>
                  <a:gd name="connsiteX1" fmla="*/ 388815 w 7603992"/>
                  <a:gd name="connsiteY1" fmla="*/ 1353963 h 2648336"/>
                  <a:gd name="connsiteX2" fmla="*/ 1152128 w 7603992"/>
                  <a:gd name="connsiteY2" fmla="*/ 1958780 h 2648336"/>
                  <a:gd name="connsiteX3" fmla="*/ 2016224 w 7603992"/>
                  <a:gd name="connsiteY3" fmla="*/ 2300166 h 2648336"/>
                  <a:gd name="connsiteX4" fmla="*/ 3168352 w 7603992"/>
                  <a:gd name="connsiteY4" fmla="*/ 2641552 h 2648336"/>
                  <a:gd name="connsiteX5" fmla="*/ 4941117 w 7603992"/>
                  <a:gd name="connsiteY5" fmla="*/ 2340873 h 2648336"/>
                  <a:gd name="connsiteX6" fmla="*/ 5890023 w 7603992"/>
                  <a:gd name="connsiteY6" fmla="*/ 2427137 h 2648336"/>
                  <a:gd name="connsiteX7" fmla="*/ 7183985 w 7603992"/>
                  <a:gd name="connsiteY7" fmla="*/ 2151091 h 2648336"/>
                  <a:gd name="connsiteX8" fmla="*/ 7589615 w 7603992"/>
                  <a:gd name="connsiteY8" fmla="*/ 1569987 h 2648336"/>
                  <a:gd name="connsiteX9" fmla="*/ 7097721 w 7603992"/>
                  <a:gd name="connsiteY9" fmla="*/ 874382 h 2648336"/>
                  <a:gd name="connsiteX10" fmla="*/ 5573391 w 7603992"/>
                  <a:gd name="connsiteY10" fmla="*/ 705891 h 2648336"/>
                  <a:gd name="connsiteX11" fmla="*/ 4699578 w 7603992"/>
                  <a:gd name="connsiteY11" fmla="*/ 184269 h 2648336"/>
                  <a:gd name="connsiteX12" fmla="*/ 3168352 w 7603992"/>
                  <a:gd name="connsiteY12" fmla="*/ 251852 h 2648336"/>
                  <a:gd name="connsiteX13" fmla="*/ 2128906 w 7603992"/>
                  <a:gd name="connsiteY13" fmla="*/ 11741 h 2648336"/>
                  <a:gd name="connsiteX14" fmla="*/ 1369781 w 7603992"/>
                  <a:gd name="connsiteY14" fmla="*/ 322291 h 2648336"/>
                  <a:gd name="connsiteX0" fmla="*/ 1369781 w 7603992"/>
                  <a:gd name="connsiteY0" fmla="*/ 213695 h 2539740"/>
                  <a:gd name="connsiteX1" fmla="*/ 388815 w 7603992"/>
                  <a:gd name="connsiteY1" fmla="*/ 1245367 h 2539740"/>
                  <a:gd name="connsiteX2" fmla="*/ 1152128 w 7603992"/>
                  <a:gd name="connsiteY2" fmla="*/ 1850184 h 2539740"/>
                  <a:gd name="connsiteX3" fmla="*/ 2016224 w 7603992"/>
                  <a:gd name="connsiteY3" fmla="*/ 2191570 h 2539740"/>
                  <a:gd name="connsiteX4" fmla="*/ 3168352 w 7603992"/>
                  <a:gd name="connsiteY4" fmla="*/ 2532956 h 2539740"/>
                  <a:gd name="connsiteX5" fmla="*/ 4941117 w 7603992"/>
                  <a:gd name="connsiteY5" fmla="*/ 2232277 h 2539740"/>
                  <a:gd name="connsiteX6" fmla="*/ 5890023 w 7603992"/>
                  <a:gd name="connsiteY6" fmla="*/ 2318541 h 2539740"/>
                  <a:gd name="connsiteX7" fmla="*/ 7183985 w 7603992"/>
                  <a:gd name="connsiteY7" fmla="*/ 2042495 h 2539740"/>
                  <a:gd name="connsiteX8" fmla="*/ 7589615 w 7603992"/>
                  <a:gd name="connsiteY8" fmla="*/ 1461391 h 2539740"/>
                  <a:gd name="connsiteX9" fmla="*/ 7097721 w 7603992"/>
                  <a:gd name="connsiteY9" fmla="*/ 765786 h 2539740"/>
                  <a:gd name="connsiteX10" fmla="*/ 5573391 w 7603992"/>
                  <a:gd name="connsiteY10" fmla="*/ 597295 h 2539740"/>
                  <a:gd name="connsiteX11" fmla="*/ 4699578 w 7603992"/>
                  <a:gd name="connsiteY11" fmla="*/ 75673 h 2539740"/>
                  <a:gd name="connsiteX12" fmla="*/ 3168352 w 7603992"/>
                  <a:gd name="connsiteY12" fmla="*/ 143256 h 2539740"/>
                  <a:gd name="connsiteX13" fmla="*/ 2016224 w 7603992"/>
                  <a:gd name="connsiteY13" fmla="*/ 143256 h 2539740"/>
                  <a:gd name="connsiteX14" fmla="*/ 1369781 w 7603992"/>
                  <a:gd name="connsiteY14" fmla="*/ 213695 h 2539740"/>
                  <a:gd name="connsiteX0" fmla="*/ 1369781 w 7620442"/>
                  <a:gd name="connsiteY0" fmla="*/ 213695 h 2539740"/>
                  <a:gd name="connsiteX1" fmla="*/ 388815 w 7620442"/>
                  <a:gd name="connsiteY1" fmla="*/ 1245367 h 2539740"/>
                  <a:gd name="connsiteX2" fmla="*/ 1152128 w 7620442"/>
                  <a:gd name="connsiteY2" fmla="*/ 1850184 h 2539740"/>
                  <a:gd name="connsiteX3" fmla="*/ 2016224 w 7620442"/>
                  <a:gd name="connsiteY3" fmla="*/ 2191570 h 2539740"/>
                  <a:gd name="connsiteX4" fmla="*/ 3168352 w 7620442"/>
                  <a:gd name="connsiteY4" fmla="*/ 2532956 h 2539740"/>
                  <a:gd name="connsiteX5" fmla="*/ 4941117 w 7620442"/>
                  <a:gd name="connsiteY5" fmla="*/ 2232277 h 2539740"/>
                  <a:gd name="connsiteX6" fmla="*/ 5890023 w 7620442"/>
                  <a:gd name="connsiteY6" fmla="*/ 2318541 h 2539740"/>
                  <a:gd name="connsiteX7" fmla="*/ 6912768 w 7620442"/>
                  <a:gd name="connsiteY7" fmla="*/ 1935531 h 2539740"/>
                  <a:gd name="connsiteX8" fmla="*/ 7589615 w 7620442"/>
                  <a:gd name="connsiteY8" fmla="*/ 1461391 h 2539740"/>
                  <a:gd name="connsiteX9" fmla="*/ 7097721 w 7620442"/>
                  <a:gd name="connsiteY9" fmla="*/ 765786 h 2539740"/>
                  <a:gd name="connsiteX10" fmla="*/ 5573391 w 7620442"/>
                  <a:gd name="connsiteY10" fmla="*/ 597295 h 2539740"/>
                  <a:gd name="connsiteX11" fmla="*/ 4699578 w 7620442"/>
                  <a:gd name="connsiteY11" fmla="*/ 75673 h 2539740"/>
                  <a:gd name="connsiteX12" fmla="*/ 3168352 w 7620442"/>
                  <a:gd name="connsiteY12" fmla="*/ 143256 h 2539740"/>
                  <a:gd name="connsiteX13" fmla="*/ 2016224 w 7620442"/>
                  <a:gd name="connsiteY13" fmla="*/ 143256 h 2539740"/>
                  <a:gd name="connsiteX14" fmla="*/ 1369781 w 7620442"/>
                  <a:gd name="connsiteY14" fmla="*/ 213695 h 2539740"/>
                  <a:gd name="connsiteX0" fmla="*/ 1369781 w 7620440"/>
                  <a:gd name="connsiteY0" fmla="*/ 206293 h 2532338"/>
                  <a:gd name="connsiteX1" fmla="*/ 388815 w 7620440"/>
                  <a:gd name="connsiteY1" fmla="*/ 1237965 h 2532338"/>
                  <a:gd name="connsiteX2" fmla="*/ 1152128 w 7620440"/>
                  <a:gd name="connsiteY2" fmla="*/ 1842782 h 2532338"/>
                  <a:gd name="connsiteX3" fmla="*/ 2016224 w 7620440"/>
                  <a:gd name="connsiteY3" fmla="*/ 2184168 h 2532338"/>
                  <a:gd name="connsiteX4" fmla="*/ 3168352 w 7620440"/>
                  <a:gd name="connsiteY4" fmla="*/ 2525554 h 2532338"/>
                  <a:gd name="connsiteX5" fmla="*/ 4941117 w 7620440"/>
                  <a:gd name="connsiteY5" fmla="*/ 2224875 h 2532338"/>
                  <a:gd name="connsiteX6" fmla="*/ 5890023 w 7620440"/>
                  <a:gd name="connsiteY6" fmla="*/ 2311139 h 2532338"/>
                  <a:gd name="connsiteX7" fmla="*/ 6912768 w 7620440"/>
                  <a:gd name="connsiteY7" fmla="*/ 1928129 h 2532338"/>
                  <a:gd name="connsiteX8" fmla="*/ 7589615 w 7620440"/>
                  <a:gd name="connsiteY8" fmla="*/ 1453989 h 2532338"/>
                  <a:gd name="connsiteX9" fmla="*/ 7097721 w 7620440"/>
                  <a:gd name="connsiteY9" fmla="*/ 758384 h 2532338"/>
                  <a:gd name="connsiteX10" fmla="*/ 5751577 w 7620440"/>
                  <a:gd name="connsiteY10" fmla="*/ 545483 h 2532338"/>
                  <a:gd name="connsiteX11" fmla="*/ 4699578 w 7620440"/>
                  <a:gd name="connsiteY11" fmla="*/ 68271 h 2532338"/>
                  <a:gd name="connsiteX12" fmla="*/ 3168352 w 7620440"/>
                  <a:gd name="connsiteY12" fmla="*/ 135854 h 2532338"/>
                  <a:gd name="connsiteX13" fmla="*/ 2016224 w 7620440"/>
                  <a:gd name="connsiteY13" fmla="*/ 135854 h 2532338"/>
                  <a:gd name="connsiteX14" fmla="*/ 1369781 w 7620440"/>
                  <a:gd name="connsiteY14" fmla="*/ 206293 h 2532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20440" h="2532338">
                    <a:moveTo>
                      <a:pt x="1369781" y="206293"/>
                    </a:moveTo>
                    <a:cubicBezTo>
                      <a:pt x="970784" y="478176"/>
                      <a:pt x="0" y="731765"/>
                      <a:pt x="388815" y="1237965"/>
                    </a:cubicBezTo>
                    <a:cubicBezTo>
                      <a:pt x="469328" y="1496758"/>
                      <a:pt x="880893" y="1685082"/>
                      <a:pt x="1152128" y="1842782"/>
                    </a:cubicBezTo>
                    <a:cubicBezTo>
                      <a:pt x="1423363" y="2000482"/>
                      <a:pt x="1680187" y="2070373"/>
                      <a:pt x="2016224" y="2184168"/>
                    </a:cubicBezTo>
                    <a:cubicBezTo>
                      <a:pt x="2352261" y="2297963"/>
                      <a:pt x="2680870" y="2518770"/>
                      <a:pt x="3168352" y="2525554"/>
                    </a:cubicBezTo>
                    <a:cubicBezTo>
                      <a:pt x="3655834" y="2532338"/>
                      <a:pt x="4487505" y="2260611"/>
                      <a:pt x="4941117" y="2224875"/>
                    </a:cubicBezTo>
                    <a:cubicBezTo>
                      <a:pt x="5394729" y="2189139"/>
                      <a:pt x="5561415" y="2360597"/>
                      <a:pt x="5890023" y="2311139"/>
                    </a:cubicBezTo>
                    <a:cubicBezTo>
                      <a:pt x="6218631" y="2261681"/>
                      <a:pt x="6629503" y="2070987"/>
                      <a:pt x="6912768" y="1928129"/>
                    </a:cubicBezTo>
                    <a:cubicBezTo>
                      <a:pt x="7196033" y="1785271"/>
                      <a:pt x="7558790" y="1648947"/>
                      <a:pt x="7589615" y="1453989"/>
                    </a:cubicBezTo>
                    <a:cubicBezTo>
                      <a:pt x="7620441" y="1259032"/>
                      <a:pt x="7404061" y="909802"/>
                      <a:pt x="7097721" y="758384"/>
                    </a:cubicBezTo>
                    <a:cubicBezTo>
                      <a:pt x="6791381" y="606966"/>
                      <a:pt x="6151268" y="660502"/>
                      <a:pt x="5751577" y="545483"/>
                    </a:cubicBezTo>
                    <a:cubicBezTo>
                      <a:pt x="5351887" y="430464"/>
                      <a:pt x="5130115" y="136542"/>
                      <a:pt x="4699578" y="68271"/>
                    </a:cubicBezTo>
                    <a:cubicBezTo>
                      <a:pt x="4269041" y="0"/>
                      <a:pt x="3615578" y="124590"/>
                      <a:pt x="3168352" y="135854"/>
                    </a:cubicBezTo>
                    <a:cubicBezTo>
                      <a:pt x="2721126" y="147118"/>
                      <a:pt x="2315986" y="124114"/>
                      <a:pt x="2016224" y="135854"/>
                    </a:cubicBezTo>
                    <a:cubicBezTo>
                      <a:pt x="1716462" y="147594"/>
                      <a:pt x="1695800" y="18593"/>
                      <a:pt x="1369781" y="206293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4" name="Группа 83"/>
              <p:cNvGrpSpPr/>
              <p:nvPr/>
            </p:nvGrpSpPr>
            <p:grpSpPr>
              <a:xfrm>
                <a:off x="1440160" y="2564904"/>
                <a:ext cx="2555776" cy="2880320"/>
                <a:chOff x="1368152" y="2492896"/>
                <a:chExt cx="2555776" cy="2880320"/>
              </a:xfrm>
            </p:grpSpPr>
            <p:grpSp>
              <p:nvGrpSpPr>
                <p:cNvPr id="78" name="Группа 77"/>
                <p:cNvGrpSpPr/>
                <p:nvPr/>
              </p:nvGrpSpPr>
              <p:grpSpPr>
                <a:xfrm>
                  <a:off x="1368152" y="2492896"/>
                  <a:ext cx="2088232" cy="2520280"/>
                  <a:chOff x="467544" y="2852936"/>
                  <a:chExt cx="2232000" cy="2880120"/>
                </a:xfrm>
              </p:grpSpPr>
              <p:sp>
                <p:nvSpPr>
                  <p:cNvPr id="79" name="Овал 78"/>
                  <p:cNvSpPr/>
                  <p:nvPr/>
                </p:nvSpPr>
                <p:spPr>
                  <a:xfrm flipH="1">
                    <a:off x="467544" y="3501008"/>
                    <a:ext cx="2232000" cy="2232048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0" name="Прямая со стрелкой 79"/>
                  <p:cNvCxnSpPr/>
                  <p:nvPr/>
                </p:nvCxnSpPr>
                <p:spPr>
                  <a:xfrm flipV="1">
                    <a:off x="1582170" y="2852936"/>
                    <a:ext cx="829590" cy="1097173"/>
                  </a:xfrm>
                  <a:prstGeom prst="straightConnector1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headEnd type="none" w="med" len="med"/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Группа 74"/>
                <p:cNvGrpSpPr/>
                <p:nvPr/>
              </p:nvGrpSpPr>
              <p:grpSpPr>
                <a:xfrm>
                  <a:off x="1601924" y="2672916"/>
                  <a:ext cx="2088232" cy="2520280"/>
                  <a:chOff x="467544" y="2852936"/>
                  <a:chExt cx="2232000" cy="2880120"/>
                </a:xfrm>
              </p:grpSpPr>
              <p:sp>
                <p:nvSpPr>
                  <p:cNvPr id="76" name="Овал 75"/>
                  <p:cNvSpPr/>
                  <p:nvPr/>
                </p:nvSpPr>
                <p:spPr>
                  <a:xfrm flipH="1">
                    <a:off x="467544" y="3501008"/>
                    <a:ext cx="2232000" cy="2232048"/>
                  </a:xfrm>
                  <a:prstGeom prst="ellipse">
                    <a:avLst/>
                  </a:prstGeom>
                  <a:solidFill>
                    <a:srgbClr val="BEE395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77" name="Прямая со стрелкой 76"/>
                  <p:cNvCxnSpPr/>
                  <p:nvPr/>
                </p:nvCxnSpPr>
                <p:spPr>
                  <a:xfrm flipV="1">
                    <a:off x="1582170" y="2852936"/>
                    <a:ext cx="829590" cy="1097173"/>
                  </a:xfrm>
                  <a:prstGeom prst="straightConnector1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headEnd type="none" w="med" len="med"/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Группа 73"/>
                <p:cNvGrpSpPr/>
                <p:nvPr/>
              </p:nvGrpSpPr>
              <p:grpSpPr>
                <a:xfrm>
                  <a:off x="1835696" y="2852936"/>
                  <a:ext cx="2088232" cy="2520280"/>
                  <a:chOff x="467544" y="2852936"/>
                  <a:chExt cx="2232000" cy="2880120"/>
                </a:xfrm>
              </p:grpSpPr>
              <p:sp>
                <p:nvSpPr>
                  <p:cNvPr id="64" name="Овал 63"/>
                  <p:cNvSpPr/>
                  <p:nvPr/>
                </p:nvSpPr>
                <p:spPr>
                  <a:xfrm flipH="1">
                    <a:off x="467544" y="3501008"/>
                    <a:ext cx="2232000" cy="2232048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8" name="Прямая со стрелкой 67"/>
                  <p:cNvCxnSpPr/>
                  <p:nvPr/>
                </p:nvCxnSpPr>
                <p:spPr>
                  <a:xfrm flipV="1">
                    <a:off x="1582170" y="2852936"/>
                    <a:ext cx="829590" cy="1097173"/>
                  </a:xfrm>
                  <a:prstGeom prst="straightConnector1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headEnd type="none" w="med" len="med"/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Группа 71"/>
                <p:cNvGrpSpPr/>
                <p:nvPr/>
              </p:nvGrpSpPr>
              <p:grpSpPr>
                <a:xfrm rot="18830867">
                  <a:off x="2078335" y="3803804"/>
                  <a:ext cx="1620180" cy="1363155"/>
                  <a:chOff x="683568" y="4005064"/>
                  <a:chExt cx="1620180" cy="1363155"/>
                </a:xfrm>
              </p:grpSpPr>
              <p:grpSp>
                <p:nvGrpSpPr>
                  <p:cNvPr id="45" name="Группа 44"/>
                  <p:cNvGrpSpPr>
                    <a:grpSpLocks noChangeAspect="1"/>
                  </p:cNvGrpSpPr>
                  <p:nvPr/>
                </p:nvGrpSpPr>
                <p:grpSpPr>
                  <a:xfrm rot="782662">
                    <a:off x="683568" y="4149080"/>
                    <a:ext cx="444049" cy="444000"/>
                    <a:chOff x="1691680" y="2240868"/>
                    <a:chExt cx="2664296" cy="2664000"/>
                  </a:xfrm>
                </p:grpSpPr>
                <p:sp>
                  <p:nvSpPr>
                    <p:cNvPr id="25" name="Овал 24"/>
                    <p:cNvSpPr>
                      <a:spLocks noChangeAspect="1"/>
                    </p:cNvSpPr>
                    <p:nvPr/>
                  </p:nvSpPr>
                  <p:spPr>
                    <a:xfrm>
                      <a:off x="1691680" y="2240868"/>
                      <a:ext cx="2664296" cy="266400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Овал 25"/>
                    <p:cNvSpPr>
                      <a:spLocks noChangeAspect="1"/>
                    </p:cNvSpPr>
                    <p:nvPr/>
                  </p:nvSpPr>
                  <p:spPr>
                    <a:xfrm>
                      <a:off x="1943736" y="2492896"/>
                      <a:ext cx="2160184" cy="21599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48" name="Группа 47"/>
                  <p:cNvGrpSpPr>
                    <a:grpSpLocks noChangeAspect="1"/>
                  </p:cNvGrpSpPr>
                  <p:nvPr/>
                </p:nvGrpSpPr>
                <p:grpSpPr>
                  <a:xfrm rot="20583420">
                    <a:off x="1458707" y="4924219"/>
                    <a:ext cx="444000" cy="444000"/>
                    <a:chOff x="0" y="1196752"/>
                    <a:chExt cx="2664000" cy="2664000"/>
                  </a:xfrm>
                </p:grpSpPr>
                <p:sp>
                  <p:nvSpPr>
                    <p:cNvPr id="40" name="Правильный пятиугольник 39"/>
                    <p:cNvSpPr>
                      <a:spLocks noChangeAspect="1"/>
                    </p:cNvSpPr>
                    <p:nvPr/>
                  </p:nvSpPr>
                  <p:spPr>
                    <a:xfrm>
                      <a:off x="0" y="1196752"/>
                      <a:ext cx="2664000" cy="2664000"/>
                    </a:xfrm>
                    <a:prstGeom prst="pentag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1" name="Правильный пятиугольник 40"/>
                    <p:cNvSpPr>
                      <a:spLocks noChangeAspect="1"/>
                    </p:cNvSpPr>
                    <p:nvPr/>
                  </p:nvSpPr>
                  <p:spPr>
                    <a:xfrm>
                      <a:off x="252000" y="1499041"/>
                      <a:ext cx="2160000" cy="2160000"/>
                    </a:xfrm>
                    <a:prstGeom prst="pentagon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49" name="Группа 48"/>
                  <p:cNvGrpSpPr>
                    <a:grpSpLocks noChangeAspect="1"/>
                  </p:cNvGrpSpPr>
                  <p:nvPr/>
                </p:nvGrpSpPr>
                <p:grpSpPr>
                  <a:xfrm>
                    <a:off x="1835696" y="4005064"/>
                    <a:ext cx="468052" cy="468052"/>
                    <a:chOff x="5508104" y="1664804"/>
                    <a:chExt cx="2808312" cy="2808312"/>
                  </a:xfrm>
                </p:grpSpPr>
                <p:sp>
                  <p:nvSpPr>
                    <p:cNvPr id="43" name="Ромб 42"/>
                    <p:cNvSpPr>
                      <a:spLocks noChangeAspect="1"/>
                    </p:cNvSpPr>
                    <p:nvPr/>
                  </p:nvSpPr>
                  <p:spPr>
                    <a:xfrm>
                      <a:off x="5508104" y="1664804"/>
                      <a:ext cx="2808312" cy="2808312"/>
                    </a:xfrm>
                    <a:prstGeom prst="diamond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4" name="Ромб 43"/>
                    <p:cNvSpPr>
                      <a:spLocks noChangeAspect="1"/>
                    </p:cNvSpPr>
                    <p:nvPr/>
                  </p:nvSpPr>
                  <p:spPr>
                    <a:xfrm>
                      <a:off x="5832140" y="1988840"/>
                      <a:ext cx="2160240" cy="2160240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51" name="Прямая соединительная линия 50"/>
                  <p:cNvCxnSpPr>
                    <a:stCxn id="25" idx="7"/>
                    <a:endCxn id="43" idx="1"/>
                  </p:cNvCxnSpPr>
                  <p:nvPr/>
                </p:nvCxnSpPr>
                <p:spPr>
                  <a:xfrm flipV="1">
                    <a:off x="1093967" y="4239090"/>
                    <a:ext cx="741729" cy="1449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>
                    <a:stCxn id="40" idx="5"/>
                    <a:endCxn id="43" idx="2"/>
                  </p:cNvCxnSpPr>
                  <p:nvPr/>
                </p:nvCxnSpPr>
                <p:spPr>
                  <a:xfrm flipV="1">
                    <a:off x="1877798" y="4473116"/>
                    <a:ext cx="191924" cy="55827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единительная линия 55"/>
                  <p:cNvCxnSpPr>
                    <a:stCxn id="25" idx="5"/>
                    <a:endCxn id="40" idx="1"/>
                  </p:cNvCxnSpPr>
                  <p:nvPr/>
                </p:nvCxnSpPr>
                <p:spPr>
                  <a:xfrm>
                    <a:off x="1023105" y="4559442"/>
                    <a:ext cx="429965" cy="60133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1" name="Группа 16"/>
              <p:cNvGrpSpPr/>
              <p:nvPr/>
            </p:nvGrpSpPr>
            <p:grpSpPr>
              <a:xfrm>
                <a:off x="1835695" y="2132856"/>
                <a:ext cx="5472610" cy="3528391"/>
                <a:chOff x="611560" y="1628800"/>
                <a:chExt cx="4788576" cy="3433314"/>
              </a:xfrm>
            </p:grpSpPr>
            <p:sp>
              <p:nvSpPr>
                <p:cNvPr id="82" name="Полилиния 81"/>
                <p:cNvSpPr/>
                <p:nvPr/>
              </p:nvSpPr>
              <p:spPr>
                <a:xfrm>
                  <a:off x="3036498" y="1628800"/>
                  <a:ext cx="2363638" cy="3433314"/>
                </a:xfrm>
                <a:custGeom>
                  <a:avLst/>
                  <a:gdLst>
                    <a:gd name="connsiteX0" fmla="*/ 0 w 2363638"/>
                    <a:gd name="connsiteY0" fmla="*/ 3433314 h 3433314"/>
                    <a:gd name="connsiteX1" fmla="*/ 0 w 2363638"/>
                    <a:gd name="connsiteY1" fmla="*/ 1984076 h 3433314"/>
                    <a:gd name="connsiteX2" fmla="*/ 2363638 w 2363638"/>
                    <a:gd name="connsiteY2" fmla="*/ 0 h 3433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63638" h="3433314">
                      <a:moveTo>
                        <a:pt x="0" y="3433314"/>
                      </a:moveTo>
                      <a:lnTo>
                        <a:pt x="0" y="1984076"/>
                      </a:lnTo>
                      <a:lnTo>
                        <a:pt x="2363638" y="0"/>
                      </a:ln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Полилиния 82"/>
                <p:cNvSpPr/>
                <p:nvPr/>
              </p:nvSpPr>
              <p:spPr>
                <a:xfrm flipH="1">
                  <a:off x="611560" y="1628800"/>
                  <a:ext cx="2363638" cy="3433314"/>
                </a:xfrm>
                <a:custGeom>
                  <a:avLst/>
                  <a:gdLst>
                    <a:gd name="connsiteX0" fmla="*/ 0 w 2363638"/>
                    <a:gd name="connsiteY0" fmla="*/ 3433314 h 3433314"/>
                    <a:gd name="connsiteX1" fmla="*/ 0 w 2363638"/>
                    <a:gd name="connsiteY1" fmla="*/ 1984076 h 3433314"/>
                    <a:gd name="connsiteX2" fmla="*/ 2363638 w 2363638"/>
                    <a:gd name="connsiteY2" fmla="*/ 0 h 3433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63638" h="3433314">
                      <a:moveTo>
                        <a:pt x="0" y="3433314"/>
                      </a:moveTo>
                      <a:lnTo>
                        <a:pt x="0" y="1984076"/>
                      </a:lnTo>
                      <a:lnTo>
                        <a:pt x="2363638" y="0"/>
                      </a:ln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6" name="Ромб 85"/>
              <p:cNvSpPr>
                <a:spLocks noChangeAspect="1"/>
              </p:cNvSpPr>
              <p:nvPr/>
            </p:nvSpPr>
            <p:spPr>
              <a:xfrm rot="18830867">
                <a:off x="5870651" y="1991347"/>
                <a:ext cx="360040" cy="360040"/>
              </a:xfrm>
              <a:prstGeom prst="diamon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Ромб 89"/>
              <p:cNvSpPr>
                <a:spLocks noChangeAspect="1"/>
              </p:cNvSpPr>
              <p:nvPr/>
            </p:nvSpPr>
            <p:spPr>
              <a:xfrm rot="18830867">
                <a:off x="3926434" y="2639419"/>
                <a:ext cx="360040" cy="360040"/>
              </a:xfrm>
              <a:prstGeom prst="diamon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олилиния 116"/>
              <p:cNvSpPr/>
              <p:nvPr/>
            </p:nvSpPr>
            <p:spPr>
              <a:xfrm>
                <a:off x="4050164" y="1474867"/>
                <a:ext cx="1349928" cy="1236203"/>
              </a:xfrm>
              <a:custGeom>
                <a:avLst/>
                <a:gdLst>
                  <a:gd name="connsiteX0" fmla="*/ 580845 w 7387086"/>
                  <a:gd name="connsiteY0" fmla="*/ 586596 h 2481532"/>
                  <a:gd name="connsiteX1" fmla="*/ 80513 w 7387086"/>
                  <a:gd name="connsiteY1" fmla="*/ 1518249 h 2481532"/>
                  <a:gd name="connsiteX2" fmla="*/ 1063924 w 7387086"/>
                  <a:gd name="connsiteY2" fmla="*/ 2139351 h 2481532"/>
                  <a:gd name="connsiteX3" fmla="*/ 1943819 w 7387086"/>
                  <a:gd name="connsiteY3" fmla="*/ 2415396 h 2481532"/>
                  <a:gd name="connsiteX4" fmla="*/ 3617343 w 7387086"/>
                  <a:gd name="connsiteY4" fmla="*/ 2070339 h 2481532"/>
                  <a:gd name="connsiteX5" fmla="*/ 4911305 w 7387086"/>
                  <a:gd name="connsiteY5" fmla="*/ 2363638 h 2481532"/>
                  <a:gd name="connsiteX6" fmla="*/ 5860211 w 7387086"/>
                  <a:gd name="connsiteY6" fmla="*/ 2449902 h 2481532"/>
                  <a:gd name="connsiteX7" fmla="*/ 7154173 w 7387086"/>
                  <a:gd name="connsiteY7" fmla="*/ 2173856 h 2481532"/>
                  <a:gd name="connsiteX8" fmla="*/ 7067909 w 7387086"/>
                  <a:gd name="connsiteY8" fmla="*/ 897147 h 2481532"/>
                  <a:gd name="connsiteX9" fmla="*/ 5239109 w 7387086"/>
                  <a:gd name="connsiteY9" fmla="*/ 828136 h 2481532"/>
                  <a:gd name="connsiteX10" fmla="*/ 4669766 w 7387086"/>
                  <a:gd name="connsiteY10" fmla="*/ 207034 h 2481532"/>
                  <a:gd name="connsiteX11" fmla="*/ 2944483 w 7387086"/>
                  <a:gd name="connsiteY11" fmla="*/ 534838 h 2481532"/>
                  <a:gd name="connsiteX12" fmla="*/ 2099094 w 7387086"/>
                  <a:gd name="connsiteY12" fmla="*/ 34506 h 2481532"/>
                  <a:gd name="connsiteX13" fmla="*/ 1408981 w 7387086"/>
                  <a:gd name="connsiteY13" fmla="*/ 327804 h 2481532"/>
                  <a:gd name="connsiteX14" fmla="*/ 1339969 w 7387086"/>
                  <a:gd name="connsiteY14" fmla="*/ 345056 h 2481532"/>
                  <a:gd name="connsiteX0" fmla="*/ 580845 w 7387086"/>
                  <a:gd name="connsiteY0" fmla="*/ 586596 h 2481532"/>
                  <a:gd name="connsiteX1" fmla="*/ 80513 w 7387086"/>
                  <a:gd name="connsiteY1" fmla="*/ 1518249 h 2481532"/>
                  <a:gd name="connsiteX2" fmla="*/ 1063924 w 7387086"/>
                  <a:gd name="connsiteY2" fmla="*/ 2139351 h 2481532"/>
                  <a:gd name="connsiteX3" fmla="*/ 1943819 w 7387086"/>
                  <a:gd name="connsiteY3" fmla="*/ 2415396 h 2481532"/>
                  <a:gd name="connsiteX4" fmla="*/ 3617343 w 7387086"/>
                  <a:gd name="connsiteY4" fmla="*/ 2070339 h 2481532"/>
                  <a:gd name="connsiteX5" fmla="*/ 4911305 w 7387086"/>
                  <a:gd name="connsiteY5" fmla="*/ 2363638 h 2481532"/>
                  <a:gd name="connsiteX6" fmla="*/ 5860211 w 7387086"/>
                  <a:gd name="connsiteY6" fmla="*/ 2449902 h 2481532"/>
                  <a:gd name="connsiteX7" fmla="*/ 7154173 w 7387086"/>
                  <a:gd name="connsiteY7" fmla="*/ 2173856 h 2481532"/>
                  <a:gd name="connsiteX8" fmla="*/ 7067909 w 7387086"/>
                  <a:gd name="connsiteY8" fmla="*/ 897147 h 2481532"/>
                  <a:gd name="connsiteX9" fmla="*/ 5239109 w 7387086"/>
                  <a:gd name="connsiteY9" fmla="*/ 828136 h 2481532"/>
                  <a:gd name="connsiteX10" fmla="*/ 4669766 w 7387086"/>
                  <a:gd name="connsiteY10" fmla="*/ 207034 h 2481532"/>
                  <a:gd name="connsiteX11" fmla="*/ 2944483 w 7387086"/>
                  <a:gd name="connsiteY11" fmla="*/ 534838 h 2481532"/>
                  <a:gd name="connsiteX12" fmla="*/ 2099094 w 7387086"/>
                  <a:gd name="connsiteY12" fmla="*/ 34506 h 2481532"/>
                  <a:gd name="connsiteX13" fmla="*/ 1408981 w 7387086"/>
                  <a:gd name="connsiteY13" fmla="*/ 327804 h 2481532"/>
                  <a:gd name="connsiteX14" fmla="*/ 1339969 w 7387086"/>
                  <a:gd name="connsiteY14" fmla="*/ 345056 h 2481532"/>
                  <a:gd name="connsiteX15" fmla="*/ 580845 w 7387086"/>
                  <a:gd name="connsiteY15" fmla="*/ 586596 h 2481532"/>
                  <a:gd name="connsiteX0" fmla="*/ 1259456 w 7306573"/>
                  <a:gd name="connsiteY0" fmla="*/ 345056 h 2481532"/>
                  <a:gd name="connsiteX1" fmla="*/ 0 w 7306573"/>
                  <a:gd name="connsiteY1" fmla="*/ 1518249 h 2481532"/>
                  <a:gd name="connsiteX2" fmla="*/ 983411 w 7306573"/>
                  <a:gd name="connsiteY2" fmla="*/ 2139351 h 2481532"/>
                  <a:gd name="connsiteX3" fmla="*/ 1863306 w 7306573"/>
                  <a:gd name="connsiteY3" fmla="*/ 2415396 h 2481532"/>
                  <a:gd name="connsiteX4" fmla="*/ 3536830 w 7306573"/>
                  <a:gd name="connsiteY4" fmla="*/ 2070339 h 2481532"/>
                  <a:gd name="connsiteX5" fmla="*/ 4830792 w 7306573"/>
                  <a:gd name="connsiteY5" fmla="*/ 2363638 h 2481532"/>
                  <a:gd name="connsiteX6" fmla="*/ 5779698 w 7306573"/>
                  <a:gd name="connsiteY6" fmla="*/ 2449902 h 2481532"/>
                  <a:gd name="connsiteX7" fmla="*/ 7073660 w 7306573"/>
                  <a:gd name="connsiteY7" fmla="*/ 2173856 h 2481532"/>
                  <a:gd name="connsiteX8" fmla="*/ 6987396 w 7306573"/>
                  <a:gd name="connsiteY8" fmla="*/ 897147 h 2481532"/>
                  <a:gd name="connsiteX9" fmla="*/ 5158596 w 7306573"/>
                  <a:gd name="connsiteY9" fmla="*/ 828136 h 2481532"/>
                  <a:gd name="connsiteX10" fmla="*/ 4589253 w 7306573"/>
                  <a:gd name="connsiteY10" fmla="*/ 207034 h 2481532"/>
                  <a:gd name="connsiteX11" fmla="*/ 2863970 w 7306573"/>
                  <a:gd name="connsiteY11" fmla="*/ 534838 h 2481532"/>
                  <a:gd name="connsiteX12" fmla="*/ 2018581 w 7306573"/>
                  <a:gd name="connsiteY12" fmla="*/ 34506 h 2481532"/>
                  <a:gd name="connsiteX13" fmla="*/ 1328468 w 7306573"/>
                  <a:gd name="connsiteY13" fmla="*/ 327804 h 2481532"/>
                  <a:gd name="connsiteX14" fmla="*/ 1259456 w 7306573"/>
                  <a:gd name="connsiteY14" fmla="*/ 345056 h 2481532"/>
                  <a:gd name="connsiteX0" fmla="*/ 1196990 w 7244107"/>
                  <a:gd name="connsiteY0" fmla="*/ 345056 h 2481532"/>
                  <a:gd name="connsiteX1" fmla="*/ 0 w 7244107"/>
                  <a:gd name="connsiteY1" fmla="*/ 1160704 h 2481532"/>
                  <a:gd name="connsiteX2" fmla="*/ 920945 w 7244107"/>
                  <a:gd name="connsiteY2" fmla="*/ 2139351 h 2481532"/>
                  <a:gd name="connsiteX3" fmla="*/ 1800840 w 7244107"/>
                  <a:gd name="connsiteY3" fmla="*/ 2415396 h 2481532"/>
                  <a:gd name="connsiteX4" fmla="*/ 3474364 w 7244107"/>
                  <a:gd name="connsiteY4" fmla="*/ 2070339 h 2481532"/>
                  <a:gd name="connsiteX5" fmla="*/ 4768326 w 7244107"/>
                  <a:gd name="connsiteY5" fmla="*/ 2363638 h 2481532"/>
                  <a:gd name="connsiteX6" fmla="*/ 5717232 w 7244107"/>
                  <a:gd name="connsiteY6" fmla="*/ 2449902 h 2481532"/>
                  <a:gd name="connsiteX7" fmla="*/ 7011194 w 7244107"/>
                  <a:gd name="connsiteY7" fmla="*/ 2173856 h 2481532"/>
                  <a:gd name="connsiteX8" fmla="*/ 6924930 w 7244107"/>
                  <a:gd name="connsiteY8" fmla="*/ 897147 h 2481532"/>
                  <a:gd name="connsiteX9" fmla="*/ 5096130 w 7244107"/>
                  <a:gd name="connsiteY9" fmla="*/ 828136 h 2481532"/>
                  <a:gd name="connsiteX10" fmla="*/ 4526787 w 7244107"/>
                  <a:gd name="connsiteY10" fmla="*/ 207034 h 2481532"/>
                  <a:gd name="connsiteX11" fmla="*/ 2801504 w 7244107"/>
                  <a:gd name="connsiteY11" fmla="*/ 534838 h 2481532"/>
                  <a:gd name="connsiteX12" fmla="*/ 1956115 w 7244107"/>
                  <a:gd name="connsiteY12" fmla="*/ 34506 h 2481532"/>
                  <a:gd name="connsiteX13" fmla="*/ 1266002 w 7244107"/>
                  <a:gd name="connsiteY13" fmla="*/ 327804 h 2481532"/>
                  <a:gd name="connsiteX14" fmla="*/ 1196990 w 7244107"/>
                  <a:gd name="connsiteY14" fmla="*/ 345056 h 2481532"/>
                  <a:gd name="connsiteX0" fmla="*/ 1585805 w 7632922"/>
                  <a:gd name="connsiteY0" fmla="*/ 345056 h 2481532"/>
                  <a:gd name="connsiteX1" fmla="*/ 388815 w 7632922"/>
                  <a:gd name="connsiteY1" fmla="*/ 1160704 h 2481532"/>
                  <a:gd name="connsiteX2" fmla="*/ 1309760 w 7632922"/>
                  <a:gd name="connsiteY2" fmla="*/ 2139351 h 2481532"/>
                  <a:gd name="connsiteX3" fmla="*/ 2189655 w 7632922"/>
                  <a:gd name="connsiteY3" fmla="*/ 2415396 h 2481532"/>
                  <a:gd name="connsiteX4" fmla="*/ 3863179 w 7632922"/>
                  <a:gd name="connsiteY4" fmla="*/ 2070339 h 2481532"/>
                  <a:gd name="connsiteX5" fmla="*/ 5157141 w 7632922"/>
                  <a:gd name="connsiteY5" fmla="*/ 2363638 h 2481532"/>
                  <a:gd name="connsiteX6" fmla="*/ 6106047 w 7632922"/>
                  <a:gd name="connsiteY6" fmla="*/ 2449902 h 2481532"/>
                  <a:gd name="connsiteX7" fmla="*/ 7400009 w 7632922"/>
                  <a:gd name="connsiteY7" fmla="*/ 2173856 h 2481532"/>
                  <a:gd name="connsiteX8" fmla="*/ 7313745 w 7632922"/>
                  <a:gd name="connsiteY8" fmla="*/ 897147 h 2481532"/>
                  <a:gd name="connsiteX9" fmla="*/ 5484945 w 7632922"/>
                  <a:gd name="connsiteY9" fmla="*/ 828136 h 2481532"/>
                  <a:gd name="connsiteX10" fmla="*/ 4915602 w 7632922"/>
                  <a:gd name="connsiteY10" fmla="*/ 207034 h 2481532"/>
                  <a:gd name="connsiteX11" fmla="*/ 3190319 w 7632922"/>
                  <a:gd name="connsiteY11" fmla="*/ 534838 h 2481532"/>
                  <a:gd name="connsiteX12" fmla="*/ 2344930 w 7632922"/>
                  <a:gd name="connsiteY12" fmla="*/ 34506 h 2481532"/>
                  <a:gd name="connsiteX13" fmla="*/ 1654817 w 7632922"/>
                  <a:gd name="connsiteY13" fmla="*/ 327804 h 2481532"/>
                  <a:gd name="connsiteX14" fmla="*/ 1585805 w 7632922"/>
                  <a:gd name="connsiteY14" fmla="*/ 345056 h 2481532"/>
                  <a:gd name="connsiteX0" fmla="*/ 1585805 w 7632922"/>
                  <a:gd name="connsiteY0" fmla="*/ 342180 h 2478656"/>
                  <a:gd name="connsiteX1" fmla="*/ 388815 w 7632922"/>
                  <a:gd name="connsiteY1" fmla="*/ 1157828 h 2478656"/>
                  <a:gd name="connsiteX2" fmla="*/ 1309760 w 7632922"/>
                  <a:gd name="connsiteY2" fmla="*/ 2136475 h 2478656"/>
                  <a:gd name="connsiteX3" fmla="*/ 2189655 w 7632922"/>
                  <a:gd name="connsiteY3" fmla="*/ 2412520 h 2478656"/>
                  <a:gd name="connsiteX4" fmla="*/ 3863179 w 7632922"/>
                  <a:gd name="connsiteY4" fmla="*/ 2067463 h 2478656"/>
                  <a:gd name="connsiteX5" fmla="*/ 5157141 w 7632922"/>
                  <a:gd name="connsiteY5" fmla="*/ 2360762 h 2478656"/>
                  <a:gd name="connsiteX6" fmla="*/ 6106047 w 7632922"/>
                  <a:gd name="connsiteY6" fmla="*/ 2447026 h 2478656"/>
                  <a:gd name="connsiteX7" fmla="*/ 7400009 w 7632922"/>
                  <a:gd name="connsiteY7" fmla="*/ 2170980 h 2478656"/>
                  <a:gd name="connsiteX8" fmla="*/ 7313745 w 7632922"/>
                  <a:gd name="connsiteY8" fmla="*/ 894271 h 2478656"/>
                  <a:gd name="connsiteX9" fmla="*/ 5484945 w 7632922"/>
                  <a:gd name="connsiteY9" fmla="*/ 825260 h 2478656"/>
                  <a:gd name="connsiteX10" fmla="*/ 4915602 w 7632922"/>
                  <a:gd name="connsiteY10" fmla="*/ 204158 h 2478656"/>
                  <a:gd name="connsiteX11" fmla="*/ 3190319 w 7632922"/>
                  <a:gd name="connsiteY11" fmla="*/ 531962 h 2478656"/>
                  <a:gd name="connsiteX12" fmla="*/ 2344930 w 7632922"/>
                  <a:gd name="connsiteY12" fmla="*/ 31630 h 2478656"/>
                  <a:gd name="connsiteX13" fmla="*/ 1585805 w 7632922"/>
                  <a:gd name="connsiteY13" fmla="*/ 342180 h 2478656"/>
                  <a:gd name="connsiteX0" fmla="*/ 1585805 w 7632922"/>
                  <a:gd name="connsiteY0" fmla="*/ 326478 h 2462954"/>
                  <a:gd name="connsiteX1" fmla="*/ 388815 w 7632922"/>
                  <a:gd name="connsiteY1" fmla="*/ 1142126 h 2462954"/>
                  <a:gd name="connsiteX2" fmla="*/ 1309760 w 7632922"/>
                  <a:gd name="connsiteY2" fmla="*/ 2120773 h 2462954"/>
                  <a:gd name="connsiteX3" fmla="*/ 2189655 w 7632922"/>
                  <a:gd name="connsiteY3" fmla="*/ 2396818 h 2462954"/>
                  <a:gd name="connsiteX4" fmla="*/ 3863179 w 7632922"/>
                  <a:gd name="connsiteY4" fmla="*/ 2051761 h 2462954"/>
                  <a:gd name="connsiteX5" fmla="*/ 5157141 w 7632922"/>
                  <a:gd name="connsiteY5" fmla="*/ 2345060 h 2462954"/>
                  <a:gd name="connsiteX6" fmla="*/ 6106047 w 7632922"/>
                  <a:gd name="connsiteY6" fmla="*/ 2431324 h 2462954"/>
                  <a:gd name="connsiteX7" fmla="*/ 7400009 w 7632922"/>
                  <a:gd name="connsiteY7" fmla="*/ 2155278 h 2462954"/>
                  <a:gd name="connsiteX8" fmla="*/ 7313745 w 7632922"/>
                  <a:gd name="connsiteY8" fmla="*/ 878569 h 2462954"/>
                  <a:gd name="connsiteX9" fmla="*/ 5484945 w 7632922"/>
                  <a:gd name="connsiteY9" fmla="*/ 809558 h 2462954"/>
                  <a:gd name="connsiteX10" fmla="*/ 4915602 w 7632922"/>
                  <a:gd name="connsiteY10" fmla="*/ 188456 h 2462954"/>
                  <a:gd name="connsiteX11" fmla="*/ 3269135 w 7632922"/>
                  <a:gd name="connsiteY11" fmla="*/ 422046 h 2462954"/>
                  <a:gd name="connsiteX12" fmla="*/ 2344930 w 7632922"/>
                  <a:gd name="connsiteY12" fmla="*/ 15928 h 2462954"/>
                  <a:gd name="connsiteX13" fmla="*/ 1585805 w 7632922"/>
                  <a:gd name="connsiteY13" fmla="*/ 326478 h 2462954"/>
                  <a:gd name="connsiteX0" fmla="*/ 1585805 w 7601292"/>
                  <a:gd name="connsiteY0" fmla="*/ 326478 h 2462954"/>
                  <a:gd name="connsiteX1" fmla="*/ 388815 w 7601292"/>
                  <a:gd name="connsiteY1" fmla="*/ 1142126 h 2462954"/>
                  <a:gd name="connsiteX2" fmla="*/ 1309760 w 7601292"/>
                  <a:gd name="connsiteY2" fmla="*/ 2120773 h 2462954"/>
                  <a:gd name="connsiteX3" fmla="*/ 2189655 w 7601292"/>
                  <a:gd name="connsiteY3" fmla="*/ 2396818 h 2462954"/>
                  <a:gd name="connsiteX4" fmla="*/ 3863179 w 7601292"/>
                  <a:gd name="connsiteY4" fmla="*/ 2051761 h 2462954"/>
                  <a:gd name="connsiteX5" fmla="*/ 5157141 w 7601292"/>
                  <a:gd name="connsiteY5" fmla="*/ 2345060 h 2462954"/>
                  <a:gd name="connsiteX6" fmla="*/ 6106047 w 7601292"/>
                  <a:gd name="connsiteY6" fmla="*/ 2431324 h 2462954"/>
                  <a:gd name="connsiteX7" fmla="*/ 7400009 w 7601292"/>
                  <a:gd name="connsiteY7" fmla="*/ 2155278 h 2462954"/>
                  <a:gd name="connsiteX8" fmla="*/ 7313745 w 7601292"/>
                  <a:gd name="connsiteY8" fmla="*/ 878569 h 2462954"/>
                  <a:gd name="connsiteX9" fmla="*/ 5789415 w 7601292"/>
                  <a:gd name="connsiteY9" fmla="*/ 710078 h 2462954"/>
                  <a:gd name="connsiteX10" fmla="*/ 4915602 w 7601292"/>
                  <a:gd name="connsiteY10" fmla="*/ 188456 h 2462954"/>
                  <a:gd name="connsiteX11" fmla="*/ 3269135 w 7601292"/>
                  <a:gd name="connsiteY11" fmla="*/ 422046 h 2462954"/>
                  <a:gd name="connsiteX12" fmla="*/ 2344930 w 7601292"/>
                  <a:gd name="connsiteY12" fmla="*/ 15928 h 2462954"/>
                  <a:gd name="connsiteX13" fmla="*/ 1585805 w 7601292"/>
                  <a:gd name="connsiteY13" fmla="*/ 326478 h 2462954"/>
                  <a:gd name="connsiteX0" fmla="*/ 1369781 w 7385268"/>
                  <a:gd name="connsiteY0" fmla="*/ 326478 h 2462954"/>
                  <a:gd name="connsiteX1" fmla="*/ 388815 w 7385268"/>
                  <a:gd name="connsiteY1" fmla="*/ 1358150 h 2462954"/>
                  <a:gd name="connsiteX2" fmla="*/ 1093736 w 7385268"/>
                  <a:gd name="connsiteY2" fmla="*/ 2120773 h 2462954"/>
                  <a:gd name="connsiteX3" fmla="*/ 1973631 w 7385268"/>
                  <a:gd name="connsiteY3" fmla="*/ 2396818 h 2462954"/>
                  <a:gd name="connsiteX4" fmla="*/ 3647155 w 7385268"/>
                  <a:gd name="connsiteY4" fmla="*/ 2051761 h 2462954"/>
                  <a:gd name="connsiteX5" fmla="*/ 4941117 w 7385268"/>
                  <a:gd name="connsiteY5" fmla="*/ 2345060 h 2462954"/>
                  <a:gd name="connsiteX6" fmla="*/ 5890023 w 7385268"/>
                  <a:gd name="connsiteY6" fmla="*/ 2431324 h 2462954"/>
                  <a:gd name="connsiteX7" fmla="*/ 7183985 w 7385268"/>
                  <a:gd name="connsiteY7" fmla="*/ 2155278 h 2462954"/>
                  <a:gd name="connsiteX8" fmla="*/ 7097721 w 7385268"/>
                  <a:gd name="connsiteY8" fmla="*/ 878569 h 2462954"/>
                  <a:gd name="connsiteX9" fmla="*/ 5573391 w 7385268"/>
                  <a:gd name="connsiteY9" fmla="*/ 710078 h 2462954"/>
                  <a:gd name="connsiteX10" fmla="*/ 4699578 w 7385268"/>
                  <a:gd name="connsiteY10" fmla="*/ 188456 h 2462954"/>
                  <a:gd name="connsiteX11" fmla="*/ 3053111 w 7385268"/>
                  <a:gd name="connsiteY11" fmla="*/ 422046 h 2462954"/>
                  <a:gd name="connsiteX12" fmla="*/ 2128906 w 7385268"/>
                  <a:gd name="connsiteY12" fmla="*/ 15928 h 2462954"/>
                  <a:gd name="connsiteX13" fmla="*/ 1369781 w 7385268"/>
                  <a:gd name="connsiteY13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093736 w 7603992"/>
                  <a:gd name="connsiteY2" fmla="*/ 2120773 h 2462954"/>
                  <a:gd name="connsiteX3" fmla="*/ 1973631 w 7603992"/>
                  <a:gd name="connsiteY3" fmla="*/ 2396818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152128 w 7603992"/>
                  <a:gd name="connsiteY2" fmla="*/ 1962967 h 2462954"/>
                  <a:gd name="connsiteX3" fmla="*/ 1973631 w 7603992"/>
                  <a:gd name="connsiteY3" fmla="*/ 2396818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462954"/>
                  <a:gd name="connsiteX1" fmla="*/ 388815 w 7603992"/>
                  <a:gd name="connsiteY1" fmla="*/ 1358150 h 2462954"/>
                  <a:gd name="connsiteX2" fmla="*/ 1152128 w 7603992"/>
                  <a:gd name="connsiteY2" fmla="*/ 1962967 h 2462954"/>
                  <a:gd name="connsiteX3" fmla="*/ 2016224 w 7603992"/>
                  <a:gd name="connsiteY3" fmla="*/ 2304353 h 2462954"/>
                  <a:gd name="connsiteX4" fmla="*/ 3647155 w 7603992"/>
                  <a:gd name="connsiteY4" fmla="*/ 2051761 h 2462954"/>
                  <a:gd name="connsiteX5" fmla="*/ 4941117 w 7603992"/>
                  <a:gd name="connsiteY5" fmla="*/ 2345060 h 2462954"/>
                  <a:gd name="connsiteX6" fmla="*/ 5890023 w 7603992"/>
                  <a:gd name="connsiteY6" fmla="*/ 2431324 h 2462954"/>
                  <a:gd name="connsiteX7" fmla="*/ 7183985 w 7603992"/>
                  <a:gd name="connsiteY7" fmla="*/ 2155278 h 2462954"/>
                  <a:gd name="connsiteX8" fmla="*/ 7589615 w 7603992"/>
                  <a:gd name="connsiteY8" fmla="*/ 1574174 h 2462954"/>
                  <a:gd name="connsiteX9" fmla="*/ 7097721 w 7603992"/>
                  <a:gd name="connsiteY9" fmla="*/ 878569 h 2462954"/>
                  <a:gd name="connsiteX10" fmla="*/ 5573391 w 7603992"/>
                  <a:gd name="connsiteY10" fmla="*/ 710078 h 2462954"/>
                  <a:gd name="connsiteX11" fmla="*/ 4699578 w 7603992"/>
                  <a:gd name="connsiteY11" fmla="*/ 188456 h 2462954"/>
                  <a:gd name="connsiteX12" fmla="*/ 3053111 w 7603992"/>
                  <a:gd name="connsiteY12" fmla="*/ 422046 h 2462954"/>
                  <a:gd name="connsiteX13" fmla="*/ 2128906 w 7603992"/>
                  <a:gd name="connsiteY13" fmla="*/ 15928 h 2462954"/>
                  <a:gd name="connsiteX14" fmla="*/ 1369781 w 7603992"/>
                  <a:gd name="connsiteY14" fmla="*/ 326478 h 2462954"/>
                  <a:gd name="connsiteX0" fmla="*/ 1369781 w 7603992"/>
                  <a:gd name="connsiteY0" fmla="*/ 326478 h 2652523"/>
                  <a:gd name="connsiteX1" fmla="*/ 388815 w 7603992"/>
                  <a:gd name="connsiteY1" fmla="*/ 1358150 h 2652523"/>
                  <a:gd name="connsiteX2" fmla="*/ 1152128 w 7603992"/>
                  <a:gd name="connsiteY2" fmla="*/ 1962967 h 2652523"/>
                  <a:gd name="connsiteX3" fmla="*/ 2016224 w 7603992"/>
                  <a:gd name="connsiteY3" fmla="*/ 2304353 h 2652523"/>
                  <a:gd name="connsiteX4" fmla="*/ 3168352 w 7603992"/>
                  <a:gd name="connsiteY4" fmla="*/ 2645739 h 2652523"/>
                  <a:gd name="connsiteX5" fmla="*/ 4941117 w 7603992"/>
                  <a:gd name="connsiteY5" fmla="*/ 2345060 h 2652523"/>
                  <a:gd name="connsiteX6" fmla="*/ 5890023 w 7603992"/>
                  <a:gd name="connsiteY6" fmla="*/ 2431324 h 2652523"/>
                  <a:gd name="connsiteX7" fmla="*/ 7183985 w 7603992"/>
                  <a:gd name="connsiteY7" fmla="*/ 2155278 h 2652523"/>
                  <a:gd name="connsiteX8" fmla="*/ 7589615 w 7603992"/>
                  <a:gd name="connsiteY8" fmla="*/ 1574174 h 2652523"/>
                  <a:gd name="connsiteX9" fmla="*/ 7097721 w 7603992"/>
                  <a:gd name="connsiteY9" fmla="*/ 878569 h 2652523"/>
                  <a:gd name="connsiteX10" fmla="*/ 5573391 w 7603992"/>
                  <a:gd name="connsiteY10" fmla="*/ 710078 h 2652523"/>
                  <a:gd name="connsiteX11" fmla="*/ 4699578 w 7603992"/>
                  <a:gd name="connsiteY11" fmla="*/ 188456 h 2652523"/>
                  <a:gd name="connsiteX12" fmla="*/ 3053111 w 7603992"/>
                  <a:gd name="connsiteY12" fmla="*/ 422046 h 2652523"/>
                  <a:gd name="connsiteX13" fmla="*/ 2128906 w 7603992"/>
                  <a:gd name="connsiteY13" fmla="*/ 15928 h 2652523"/>
                  <a:gd name="connsiteX14" fmla="*/ 1369781 w 7603992"/>
                  <a:gd name="connsiteY14" fmla="*/ 326478 h 2652523"/>
                  <a:gd name="connsiteX0" fmla="*/ 1369781 w 7603992"/>
                  <a:gd name="connsiteY0" fmla="*/ 322291 h 2648336"/>
                  <a:gd name="connsiteX1" fmla="*/ 388815 w 7603992"/>
                  <a:gd name="connsiteY1" fmla="*/ 1353963 h 2648336"/>
                  <a:gd name="connsiteX2" fmla="*/ 1152128 w 7603992"/>
                  <a:gd name="connsiteY2" fmla="*/ 1958780 h 2648336"/>
                  <a:gd name="connsiteX3" fmla="*/ 2016224 w 7603992"/>
                  <a:gd name="connsiteY3" fmla="*/ 2300166 h 2648336"/>
                  <a:gd name="connsiteX4" fmla="*/ 3168352 w 7603992"/>
                  <a:gd name="connsiteY4" fmla="*/ 2641552 h 2648336"/>
                  <a:gd name="connsiteX5" fmla="*/ 4941117 w 7603992"/>
                  <a:gd name="connsiteY5" fmla="*/ 2340873 h 2648336"/>
                  <a:gd name="connsiteX6" fmla="*/ 5890023 w 7603992"/>
                  <a:gd name="connsiteY6" fmla="*/ 2427137 h 2648336"/>
                  <a:gd name="connsiteX7" fmla="*/ 7183985 w 7603992"/>
                  <a:gd name="connsiteY7" fmla="*/ 2151091 h 2648336"/>
                  <a:gd name="connsiteX8" fmla="*/ 7589615 w 7603992"/>
                  <a:gd name="connsiteY8" fmla="*/ 1569987 h 2648336"/>
                  <a:gd name="connsiteX9" fmla="*/ 7097721 w 7603992"/>
                  <a:gd name="connsiteY9" fmla="*/ 874382 h 2648336"/>
                  <a:gd name="connsiteX10" fmla="*/ 5573391 w 7603992"/>
                  <a:gd name="connsiteY10" fmla="*/ 705891 h 2648336"/>
                  <a:gd name="connsiteX11" fmla="*/ 4699578 w 7603992"/>
                  <a:gd name="connsiteY11" fmla="*/ 184269 h 2648336"/>
                  <a:gd name="connsiteX12" fmla="*/ 3168352 w 7603992"/>
                  <a:gd name="connsiteY12" fmla="*/ 251852 h 2648336"/>
                  <a:gd name="connsiteX13" fmla="*/ 2128906 w 7603992"/>
                  <a:gd name="connsiteY13" fmla="*/ 11741 h 2648336"/>
                  <a:gd name="connsiteX14" fmla="*/ 1369781 w 7603992"/>
                  <a:gd name="connsiteY14" fmla="*/ 322291 h 2648336"/>
                  <a:gd name="connsiteX0" fmla="*/ 1369781 w 7603992"/>
                  <a:gd name="connsiteY0" fmla="*/ 213695 h 2539740"/>
                  <a:gd name="connsiteX1" fmla="*/ 388815 w 7603992"/>
                  <a:gd name="connsiteY1" fmla="*/ 1245367 h 2539740"/>
                  <a:gd name="connsiteX2" fmla="*/ 1152128 w 7603992"/>
                  <a:gd name="connsiteY2" fmla="*/ 1850184 h 2539740"/>
                  <a:gd name="connsiteX3" fmla="*/ 2016224 w 7603992"/>
                  <a:gd name="connsiteY3" fmla="*/ 2191570 h 2539740"/>
                  <a:gd name="connsiteX4" fmla="*/ 3168352 w 7603992"/>
                  <a:gd name="connsiteY4" fmla="*/ 2532956 h 2539740"/>
                  <a:gd name="connsiteX5" fmla="*/ 4941117 w 7603992"/>
                  <a:gd name="connsiteY5" fmla="*/ 2232277 h 2539740"/>
                  <a:gd name="connsiteX6" fmla="*/ 5890023 w 7603992"/>
                  <a:gd name="connsiteY6" fmla="*/ 2318541 h 2539740"/>
                  <a:gd name="connsiteX7" fmla="*/ 7183985 w 7603992"/>
                  <a:gd name="connsiteY7" fmla="*/ 2042495 h 2539740"/>
                  <a:gd name="connsiteX8" fmla="*/ 7589615 w 7603992"/>
                  <a:gd name="connsiteY8" fmla="*/ 1461391 h 2539740"/>
                  <a:gd name="connsiteX9" fmla="*/ 7097721 w 7603992"/>
                  <a:gd name="connsiteY9" fmla="*/ 765786 h 2539740"/>
                  <a:gd name="connsiteX10" fmla="*/ 5573391 w 7603992"/>
                  <a:gd name="connsiteY10" fmla="*/ 597295 h 2539740"/>
                  <a:gd name="connsiteX11" fmla="*/ 4699578 w 7603992"/>
                  <a:gd name="connsiteY11" fmla="*/ 75673 h 2539740"/>
                  <a:gd name="connsiteX12" fmla="*/ 3168352 w 7603992"/>
                  <a:gd name="connsiteY12" fmla="*/ 143256 h 2539740"/>
                  <a:gd name="connsiteX13" fmla="*/ 2016224 w 7603992"/>
                  <a:gd name="connsiteY13" fmla="*/ 143256 h 2539740"/>
                  <a:gd name="connsiteX14" fmla="*/ 1369781 w 7603992"/>
                  <a:gd name="connsiteY14" fmla="*/ 213695 h 2539740"/>
                  <a:gd name="connsiteX0" fmla="*/ 1369781 w 7620442"/>
                  <a:gd name="connsiteY0" fmla="*/ 213695 h 2539740"/>
                  <a:gd name="connsiteX1" fmla="*/ 388815 w 7620442"/>
                  <a:gd name="connsiteY1" fmla="*/ 1245367 h 2539740"/>
                  <a:gd name="connsiteX2" fmla="*/ 1152128 w 7620442"/>
                  <a:gd name="connsiteY2" fmla="*/ 1850184 h 2539740"/>
                  <a:gd name="connsiteX3" fmla="*/ 2016224 w 7620442"/>
                  <a:gd name="connsiteY3" fmla="*/ 2191570 h 2539740"/>
                  <a:gd name="connsiteX4" fmla="*/ 3168352 w 7620442"/>
                  <a:gd name="connsiteY4" fmla="*/ 2532956 h 2539740"/>
                  <a:gd name="connsiteX5" fmla="*/ 4941117 w 7620442"/>
                  <a:gd name="connsiteY5" fmla="*/ 2232277 h 2539740"/>
                  <a:gd name="connsiteX6" fmla="*/ 5890023 w 7620442"/>
                  <a:gd name="connsiteY6" fmla="*/ 2318541 h 2539740"/>
                  <a:gd name="connsiteX7" fmla="*/ 6912768 w 7620442"/>
                  <a:gd name="connsiteY7" fmla="*/ 1935531 h 2539740"/>
                  <a:gd name="connsiteX8" fmla="*/ 7589615 w 7620442"/>
                  <a:gd name="connsiteY8" fmla="*/ 1461391 h 2539740"/>
                  <a:gd name="connsiteX9" fmla="*/ 7097721 w 7620442"/>
                  <a:gd name="connsiteY9" fmla="*/ 765786 h 2539740"/>
                  <a:gd name="connsiteX10" fmla="*/ 5573391 w 7620442"/>
                  <a:gd name="connsiteY10" fmla="*/ 597295 h 2539740"/>
                  <a:gd name="connsiteX11" fmla="*/ 4699578 w 7620442"/>
                  <a:gd name="connsiteY11" fmla="*/ 75673 h 2539740"/>
                  <a:gd name="connsiteX12" fmla="*/ 3168352 w 7620442"/>
                  <a:gd name="connsiteY12" fmla="*/ 143256 h 2539740"/>
                  <a:gd name="connsiteX13" fmla="*/ 2016224 w 7620442"/>
                  <a:gd name="connsiteY13" fmla="*/ 143256 h 2539740"/>
                  <a:gd name="connsiteX14" fmla="*/ 1369781 w 7620442"/>
                  <a:gd name="connsiteY14" fmla="*/ 213695 h 2539740"/>
                  <a:gd name="connsiteX0" fmla="*/ 1369781 w 7620442"/>
                  <a:gd name="connsiteY0" fmla="*/ 213695 h 2554118"/>
                  <a:gd name="connsiteX1" fmla="*/ 388815 w 7620442"/>
                  <a:gd name="connsiteY1" fmla="*/ 1245367 h 2554118"/>
                  <a:gd name="connsiteX2" fmla="*/ 1152128 w 7620442"/>
                  <a:gd name="connsiteY2" fmla="*/ 1850184 h 2554118"/>
                  <a:gd name="connsiteX3" fmla="*/ 2016224 w 7620442"/>
                  <a:gd name="connsiteY3" fmla="*/ 2191570 h 2554118"/>
                  <a:gd name="connsiteX4" fmla="*/ 3168352 w 7620442"/>
                  <a:gd name="connsiteY4" fmla="*/ 2532956 h 2554118"/>
                  <a:gd name="connsiteX5" fmla="*/ 5890023 w 7620442"/>
                  <a:gd name="connsiteY5" fmla="*/ 2318541 h 2554118"/>
                  <a:gd name="connsiteX6" fmla="*/ 6912768 w 7620442"/>
                  <a:gd name="connsiteY6" fmla="*/ 1935531 h 2554118"/>
                  <a:gd name="connsiteX7" fmla="*/ 7589615 w 7620442"/>
                  <a:gd name="connsiteY7" fmla="*/ 1461391 h 2554118"/>
                  <a:gd name="connsiteX8" fmla="*/ 7097721 w 7620442"/>
                  <a:gd name="connsiteY8" fmla="*/ 765786 h 2554118"/>
                  <a:gd name="connsiteX9" fmla="*/ 5573391 w 7620442"/>
                  <a:gd name="connsiteY9" fmla="*/ 597295 h 2554118"/>
                  <a:gd name="connsiteX10" fmla="*/ 4699578 w 7620442"/>
                  <a:gd name="connsiteY10" fmla="*/ 75673 h 2554118"/>
                  <a:gd name="connsiteX11" fmla="*/ 3168352 w 7620442"/>
                  <a:gd name="connsiteY11" fmla="*/ 143256 h 2554118"/>
                  <a:gd name="connsiteX12" fmla="*/ 2016224 w 7620442"/>
                  <a:gd name="connsiteY12" fmla="*/ 143256 h 2554118"/>
                  <a:gd name="connsiteX13" fmla="*/ 1369781 w 7620442"/>
                  <a:gd name="connsiteY13" fmla="*/ 213695 h 2554118"/>
                  <a:gd name="connsiteX0" fmla="*/ 1369781 w 7620442"/>
                  <a:gd name="connsiteY0" fmla="*/ 241778 h 2582201"/>
                  <a:gd name="connsiteX1" fmla="*/ 388815 w 7620442"/>
                  <a:gd name="connsiteY1" fmla="*/ 1273450 h 2582201"/>
                  <a:gd name="connsiteX2" fmla="*/ 1152128 w 7620442"/>
                  <a:gd name="connsiteY2" fmla="*/ 1878267 h 2582201"/>
                  <a:gd name="connsiteX3" fmla="*/ 2016224 w 7620442"/>
                  <a:gd name="connsiteY3" fmla="*/ 2219653 h 2582201"/>
                  <a:gd name="connsiteX4" fmla="*/ 3168352 w 7620442"/>
                  <a:gd name="connsiteY4" fmla="*/ 2561039 h 2582201"/>
                  <a:gd name="connsiteX5" fmla="*/ 5890023 w 7620442"/>
                  <a:gd name="connsiteY5" fmla="*/ 2346624 h 2582201"/>
                  <a:gd name="connsiteX6" fmla="*/ 6912768 w 7620442"/>
                  <a:gd name="connsiteY6" fmla="*/ 1963614 h 2582201"/>
                  <a:gd name="connsiteX7" fmla="*/ 7589615 w 7620442"/>
                  <a:gd name="connsiteY7" fmla="*/ 1489474 h 2582201"/>
                  <a:gd name="connsiteX8" fmla="*/ 7097721 w 7620442"/>
                  <a:gd name="connsiteY8" fmla="*/ 793869 h 2582201"/>
                  <a:gd name="connsiteX9" fmla="*/ 4699578 w 7620442"/>
                  <a:gd name="connsiteY9" fmla="*/ 103756 h 2582201"/>
                  <a:gd name="connsiteX10" fmla="*/ 3168352 w 7620442"/>
                  <a:gd name="connsiteY10" fmla="*/ 171339 h 2582201"/>
                  <a:gd name="connsiteX11" fmla="*/ 2016224 w 7620442"/>
                  <a:gd name="connsiteY11" fmla="*/ 171339 h 2582201"/>
                  <a:gd name="connsiteX12" fmla="*/ 1369781 w 7620442"/>
                  <a:gd name="connsiteY12" fmla="*/ 241778 h 2582201"/>
                  <a:gd name="connsiteX0" fmla="*/ 1771426 w 7375644"/>
                  <a:gd name="connsiteY0" fmla="*/ 183686 h 2594548"/>
                  <a:gd name="connsiteX1" fmla="*/ 144017 w 7375644"/>
                  <a:gd name="connsiteY1" fmla="*/ 1285797 h 2594548"/>
                  <a:gd name="connsiteX2" fmla="*/ 907330 w 7375644"/>
                  <a:gd name="connsiteY2" fmla="*/ 1890614 h 2594548"/>
                  <a:gd name="connsiteX3" fmla="*/ 1771426 w 7375644"/>
                  <a:gd name="connsiteY3" fmla="*/ 2232000 h 2594548"/>
                  <a:gd name="connsiteX4" fmla="*/ 2923554 w 7375644"/>
                  <a:gd name="connsiteY4" fmla="*/ 2573386 h 2594548"/>
                  <a:gd name="connsiteX5" fmla="*/ 5645225 w 7375644"/>
                  <a:gd name="connsiteY5" fmla="*/ 2358971 h 2594548"/>
                  <a:gd name="connsiteX6" fmla="*/ 6667970 w 7375644"/>
                  <a:gd name="connsiteY6" fmla="*/ 1975961 h 2594548"/>
                  <a:gd name="connsiteX7" fmla="*/ 7344817 w 7375644"/>
                  <a:gd name="connsiteY7" fmla="*/ 1501821 h 2594548"/>
                  <a:gd name="connsiteX8" fmla="*/ 6852923 w 7375644"/>
                  <a:gd name="connsiteY8" fmla="*/ 806216 h 2594548"/>
                  <a:gd name="connsiteX9" fmla="*/ 4454780 w 7375644"/>
                  <a:gd name="connsiteY9" fmla="*/ 116103 h 2594548"/>
                  <a:gd name="connsiteX10" fmla="*/ 2923554 w 7375644"/>
                  <a:gd name="connsiteY10" fmla="*/ 183686 h 2594548"/>
                  <a:gd name="connsiteX11" fmla="*/ 1771426 w 7375644"/>
                  <a:gd name="connsiteY11" fmla="*/ 183686 h 2594548"/>
                  <a:gd name="connsiteX0" fmla="*/ 1771426 w 7118851"/>
                  <a:gd name="connsiteY0" fmla="*/ 183684 h 2594546"/>
                  <a:gd name="connsiteX1" fmla="*/ 144017 w 7118851"/>
                  <a:gd name="connsiteY1" fmla="*/ 1285795 h 2594546"/>
                  <a:gd name="connsiteX2" fmla="*/ 907330 w 7118851"/>
                  <a:gd name="connsiteY2" fmla="*/ 1890612 h 2594546"/>
                  <a:gd name="connsiteX3" fmla="*/ 1771426 w 7118851"/>
                  <a:gd name="connsiteY3" fmla="*/ 2231998 h 2594546"/>
                  <a:gd name="connsiteX4" fmla="*/ 2923554 w 7118851"/>
                  <a:gd name="connsiteY4" fmla="*/ 2573384 h 2594546"/>
                  <a:gd name="connsiteX5" fmla="*/ 5645225 w 7118851"/>
                  <a:gd name="connsiteY5" fmla="*/ 2358969 h 2594546"/>
                  <a:gd name="connsiteX6" fmla="*/ 6667970 w 7118851"/>
                  <a:gd name="connsiteY6" fmla="*/ 1975959 h 2594546"/>
                  <a:gd name="connsiteX7" fmla="*/ 6050350 w 7118851"/>
                  <a:gd name="connsiteY7" fmla="*/ 1451395 h 2594546"/>
                  <a:gd name="connsiteX8" fmla="*/ 6852923 w 7118851"/>
                  <a:gd name="connsiteY8" fmla="*/ 806214 h 2594546"/>
                  <a:gd name="connsiteX9" fmla="*/ 4454780 w 7118851"/>
                  <a:gd name="connsiteY9" fmla="*/ 116101 h 2594546"/>
                  <a:gd name="connsiteX10" fmla="*/ 2923554 w 7118851"/>
                  <a:gd name="connsiteY10" fmla="*/ 183684 h 2594546"/>
                  <a:gd name="connsiteX11" fmla="*/ 1771426 w 7118851"/>
                  <a:gd name="connsiteY11" fmla="*/ 183684 h 2594546"/>
                  <a:gd name="connsiteX0" fmla="*/ 1771426 w 7118851"/>
                  <a:gd name="connsiteY0" fmla="*/ 183686 h 2594548"/>
                  <a:gd name="connsiteX1" fmla="*/ 144017 w 7118851"/>
                  <a:gd name="connsiteY1" fmla="*/ 1285797 h 2594548"/>
                  <a:gd name="connsiteX2" fmla="*/ 907330 w 7118851"/>
                  <a:gd name="connsiteY2" fmla="*/ 1890614 h 2594548"/>
                  <a:gd name="connsiteX3" fmla="*/ 1771426 w 7118851"/>
                  <a:gd name="connsiteY3" fmla="*/ 2232000 h 2594548"/>
                  <a:gd name="connsiteX4" fmla="*/ 2923554 w 7118851"/>
                  <a:gd name="connsiteY4" fmla="*/ 2573386 h 2594548"/>
                  <a:gd name="connsiteX5" fmla="*/ 5645225 w 7118851"/>
                  <a:gd name="connsiteY5" fmla="*/ 2358971 h 2594548"/>
                  <a:gd name="connsiteX6" fmla="*/ 6050350 w 7118851"/>
                  <a:gd name="connsiteY6" fmla="*/ 1451397 h 2594548"/>
                  <a:gd name="connsiteX7" fmla="*/ 6852923 w 7118851"/>
                  <a:gd name="connsiteY7" fmla="*/ 806216 h 2594548"/>
                  <a:gd name="connsiteX8" fmla="*/ 4454780 w 7118851"/>
                  <a:gd name="connsiteY8" fmla="*/ 116103 h 2594548"/>
                  <a:gd name="connsiteX9" fmla="*/ 2923554 w 7118851"/>
                  <a:gd name="connsiteY9" fmla="*/ 183686 h 2594548"/>
                  <a:gd name="connsiteX10" fmla="*/ 1771426 w 7118851"/>
                  <a:gd name="connsiteY10" fmla="*/ 183686 h 2594548"/>
                  <a:gd name="connsiteX0" fmla="*/ 1771426 w 6316277"/>
                  <a:gd name="connsiteY0" fmla="*/ 208320 h 2619182"/>
                  <a:gd name="connsiteX1" fmla="*/ 144017 w 6316277"/>
                  <a:gd name="connsiteY1" fmla="*/ 1310431 h 2619182"/>
                  <a:gd name="connsiteX2" fmla="*/ 907330 w 6316277"/>
                  <a:gd name="connsiteY2" fmla="*/ 1915248 h 2619182"/>
                  <a:gd name="connsiteX3" fmla="*/ 1771426 w 6316277"/>
                  <a:gd name="connsiteY3" fmla="*/ 2256634 h 2619182"/>
                  <a:gd name="connsiteX4" fmla="*/ 2923554 w 6316277"/>
                  <a:gd name="connsiteY4" fmla="*/ 2598020 h 2619182"/>
                  <a:gd name="connsiteX5" fmla="*/ 5645225 w 6316277"/>
                  <a:gd name="connsiteY5" fmla="*/ 2383605 h 2619182"/>
                  <a:gd name="connsiteX6" fmla="*/ 6050350 w 6316277"/>
                  <a:gd name="connsiteY6" fmla="*/ 1476031 h 2619182"/>
                  <a:gd name="connsiteX7" fmla="*/ 6050350 w 6316277"/>
                  <a:gd name="connsiteY7" fmla="*/ 1052741 h 2619182"/>
                  <a:gd name="connsiteX8" fmla="*/ 4454780 w 6316277"/>
                  <a:gd name="connsiteY8" fmla="*/ 140737 h 2619182"/>
                  <a:gd name="connsiteX9" fmla="*/ 2923554 w 6316277"/>
                  <a:gd name="connsiteY9" fmla="*/ 208320 h 2619182"/>
                  <a:gd name="connsiteX10" fmla="*/ 1771426 w 6316277"/>
                  <a:gd name="connsiteY10" fmla="*/ 208320 h 2619182"/>
                  <a:gd name="connsiteX0" fmla="*/ 1771426 w 6271231"/>
                  <a:gd name="connsiteY0" fmla="*/ 183686 h 2594548"/>
                  <a:gd name="connsiteX1" fmla="*/ 144017 w 6271231"/>
                  <a:gd name="connsiteY1" fmla="*/ 1285797 h 2594548"/>
                  <a:gd name="connsiteX2" fmla="*/ 907330 w 6271231"/>
                  <a:gd name="connsiteY2" fmla="*/ 1890614 h 2594548"/>
                  <a:gd name="connsiteX3" fmla="*/ 1771426 w 6271231"/>
                  <a:gd name="connsiteY3" fmla="*/ 2232000 h 2594548"/>
                  <a:gd name="connsiteX4" fmla="*/ 2923554 w 6271231"/>
                  <a:gd name="connsiteY4" fmla="*/ 2573386 h 2594548"/>
                  <a:gd name="connsiteX5" fmla="*/ 5645225 w 6271231"/>
                  <a:gd name="connsiteY5" fmla="*/ 2358971 h 2594548"/>
                  <a:gd name="connsiteX6" fmla="*/ 6050350 w 6271231"/>
                  <a:gd name="connsiteY6" fmla="*/ 1451397 h 2594548"/>
                  <a:gd name="connsiteX7" fmla="*/ 6050350 w 6271231"/>
                  <a:gd name="connsiteY7" fmla="*/ 1028107 h 2594548"/>
                  <a:gd name="connsiteX8" fmla="*/ 4725056 w 6271231"/>
                  <a:gd name="connsiteY8" fmla="*/ 463721 h 2594548"/>
                  <a:gd name="connsiteX9" fmla="*/ 2923554 w 6271231"/>
                  <a:gd name="connsiteY9" fmla="*/ 183686 h 2594548"/>
                  <a:gd name="connsiteX10" fmla="*/ 1771426 w 6271231"/>
                  <a:gd name="connsiteY10" fmla="*/ 183686 h 2594548"/>
                  <a:gd name="connsiteX0" fmla="*/ 1738428 w 6266515"/>
                  <a:gd name="connsiteY0" fmla="*/ 183686 h 2455609"/>
                  <a:gd name="connsiteX1" fmla="*/ 139301 w 6266515"/>
                  <a:gd name="connsiteY1" fmla="*/ 1146858 h 2455609"/>
                  <a:gd name="connsiteX2" fmla="*/ 902614 w 6266515"/>
                  <a:gd name="connsiteY2" fmla="*/ 1751675 h 2455609"/>
                  <a:gd name="connsiteX3" fmla="*/ 1766710 w 6266515"/>
                  <a:gd name="connsiteY3" fmla="*/ 2093061 h 2455609"/>
                  <a:gd name="connsiteX4" fmla="*/ 2918838 w 6266515"/>
                  <a:gd name="connsiteY4" fmla="*/ 2434447 h 2455609"/>
                  <a:gd name="connsiteX5" fmla="*/ 5640509 w 6266515"/>
                  <a:gd name="connsiteY5" fmla="*/ 2220032 h 2455609"/>
                  <a:gd name="connsiteX6" fmla="*/ 6045634 w 6266515"/>
                  <a:gd name="connsiteY6" fmla="*/ 1312458 h 2455609"/>
                  <a:gd name="connsiteX7" fmla="*/ 6045634 w 6266515"/>
                  <a:gd name="connsiteY7" fmla="*/ 889168 h 2455609"/>
                  <a:gd name="connsiteX8" fmla="*/ 4720340 w 6266515"/>
                  <a:gd name="connsiteY8" fmla="*/ 324782 h 2455609"/>
                  <a:gd name="connsiteX9" fmla="*/ 2918838 w 6266515"/>
                  <a:gd name="connsiteY9" fmla="*/ 44747 h 2455609"/>
                  <a:gd name="connsiteX10" fmla="*/ 1738428 w 6266515"/>
                  <a:gd name="connsiteY10" fmla="*/ 183686 h 2455609"/>
                  <a:gd name="connsiteX0" fmla="*/ 1738428 w 6266515"/>
                  <a:gd name="connsiteY0" fmla="*/ 160529 h 2432452"/>
                  <a:gd name="connsiteX1" fmla="*/ 139301 w 6266515"/>
                  <a:gd name="connsiteY1" fmla="*/ 1123701 h 2432452"/>
                  <a:gd name="connsiteX2" fmla="*/ 902614 w 6266515"/>
                  <a:gd name="connsiteY2" fmla="*/ 1728518 h 2432452"/>
                  <a:gd name="connsiteX3" fmla="*/ 1766710 w 6266515"/>
                  <a:gd name="connsiteY3" fmla="*/ 2069904 h 2432452"/>
                  <a:gd name="connsiteX4" fmla="*/ 2918838 w 6266515"/>
                  <a:gd name="connsiteY4" fmla="*/ 2411290 h 2432452"/>
                  <a:gd name="connsiteX5" fmla="*/ 5640509 w 6266515"/>
                  <a:gd name="connsiteY5" fmla="*/ 2196875 h 2432452"/>
                  <a:gd name="connsiteX6" fmla="*/ 6045634 w 6266515"/>
                  <a:gd name="connsiteY6" fmla="*/ 1289301 h 2432452"/>
                  <a:gd name="connsiteX7" fmla="*/ 6045634 w 6266515"/>
                  <a:gd name="connsiteY7" fmla="*/ 866011 h 2432452"/>
                  <a:gd name="connsiteX8" fmla="*/ 4720340 w 6266515"/>
                  <a:gd name="connsiteY8" fmla="*/ 301625 h 2432452"/>
                  <a:gd name="connsiteX9" fmla="*/ 2732398 w 6266515"/>
                  <a:gd name="connsiteY9" fmla="*/ 160528 h 2432452"/>
                  <a:gd name="connsiteX10" fmla="*/ 1738428 w 6266515"/>
                  <a:gd name="connsiteY10" fmla="*/ 160529 h 2432452"/>
                  <a:gd name="connsiteX0" fmla="*/ 1738428 w 6266515"/>
                  <a:gd name="connsiteY0" fmla="*/ 160529 h 2422286"/>
                  <a:gd name="connsiteX1" fmla="*/ 139301 w 6266515"/>
                  <a:gd name="connsiteY1" fmla="*/ 1123701 h 2422286"/>
                  <a:gd name="connsiteX2" fmla="*/ 902614 w 6266515"/>
                  <a:gd name="connsiteY2" fmla="*/ 1728518 h 2422286"/>
                  <a:gd name="connsiteX3" fmla="*/ 1766710 w 6266515"/>
                  <a:gd name="connsiteY3" fmla="*/ 2069904 h 2422286"/>
                  <a:gd name="connsiteX4" fmla="*/ 2918838 w 6266515"/>
                  <a:gd name="connsiteY4" fmla="*/ 2411290 h 2422286"/>
                  <a:gd name="connsiteX5" fmla="*/ 5382987 w 6266515"/>
                  <a:gd name="connsiteY5" fmla="*/ 2135880 h 2422286"/>
                  <a:gd name="connsiteX6" fmla="*/ 6045634 w 6266515"/>
                  <a:gd name="connsiteY6" fmla="*/ 1289301 h 2422286"/>
                  <a:gd name="connsiteX7" fmla="*/ 6045634 w 6266515"/>
                  <a:gd name="connsiteY7" fmla="*/ 866011 h 2422286"/>
                  <a:gd name="connsiteX8" fmla="*/ 4720340 w 6266515"/>
                  <a:gd name="connsiteY8" fmla="*/ 301625 h 2422286"/>
                  <a:gd name="connsiteX9" fmla="*/ 2732398 w 6266515"/>
                  <a:gd name="connsiteY9" fmla="*/ 160528 h 2422286"/>
                  <a:gd name="connsiteX10" fmla="*/ 1738428 w 6266515"/>
                  <a:gd name="connsiteY10" fmla="*/ 160529 h 2422286"/>
                  <a:gd name="connsiteX0" fmla="*/ 1738428 w 6211296"/>
                  <a:gd name="connsiteY0" fmla="*/ 160529 h 2422286"/>
                  <a:gd name="connsiteX1" fmla="*/ 139301 w 6211296"/>
                  <a:gd name="connsiteY1" fmla="*/ 1123701 h 2422286"/>
                  <a:gd name="connsiteX2" fmla="*/ 902614 w 6211296"/>
                  <a:gd name="connsiteY2" fmla="*/ 1728518 h 2422286"/>
                  <a:gd name="connsiteX3" fmla="*/ 1766710 w 6211296"/>
                  <a:gd name="connsiteY3" fmla="*/ 2069904 h 2422286"/>
                  <a:gd name="connsiteX4" fmla="*/ 2918838 w 6211296"/>
                  <a:gd name="connsiteY4" fmla="*/ 2411290 h 2422286"/>
                  <a:gd name="connsiteX5" fmla="*/ 5382987 w 6211296"/>
                  <a:gd name="connsiteY5" fmla="*/ 2135880 h 2422286"/>
                  <a:gd name="connsiteX6" fmla="*/ 5714311 w 6211296"/>
                  <a:gd name="connsiteY6" fmla="*/ 1571494 h 2422286"/>
                  <a:gd name="connsiteX7" fmla="*/ 6045634 w 6211296"/>
                  <a:gd name="connsiteY7" fmla="*/ 866011 h 2422286"/>
                  <a:gd name="connsiteX8" fmla="*/ 4720340 w 6211296"/>
                  <a:gd name="connsiteY8" fmla="*/ 301625 h 2422286"/>
                  <a:gd name="connsiteX9" fmla="*/ 2732398 w 6211296"/>
                  <a:gd name="connsiteY9" fmla="*/ 160528 h 2422286"/>
                  <a:gd name="connsiteX10" fmla="*/ 1738428 w 6211296"/>
                  <a:gd name="connsiteY10" fmla="*/ 160529 h 2422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11296" h="2422286">
                    <a:moveTo>
                      <a:pt x="1738428" y="160529"/>
                    </a:moveTo>
                    <a:cubicBezTo>
                      <a:pt x="1306245" y="321058"/>
                      <a:pt x="278603" y="862370"/>
                      <a:pt x="139301" y="1123701"/>
                    </a:cubicBezTo>
                    <a:cubicBezTo>
                      <a:pt x="-1" y="1385032"/>
                      <a:pt x="631379" y="1570818"/>
                      <a:pt x="902614" y="1728518"/>
                    </a:cubicBezTo>
                    <a:cubicBezTo>
                      <a:pt x="1173849" y="1886218"/>
                      <a:pt x="1430673" y="1956109"/>
                      <a:pt x="1766710" y="2069904"/>
                    </a:cubicBezTo>
                    <a:cubicBezTo>
                      <a:pt x="2102747" y="2183699"/>
                      <a:pt x="2316125" y="2400294"/>
                      <a:pt x="2918838" y="2411290"/>
                    </a:cubicBezTo>
                    <a:cubicBezTo>
                      <a:pt x="3521551" y="2422286"/>
                      <a:pt x="4917075" y="2275846"/>
                      <a:pt x="5382987" y="2135880"/>
                    </a:cubicBezTo>
                    <a:cubicBezTo>
                      <a:pt x="5848899" y="1995914"/>
                      <a:pt x="5603870" y="1783139"/>
                      <a:pt x="5714311" y="1571494"/>
                    </a:cubicBezTo>
                    <a:cubicBezTo>
                      <a:pt x="5824752" y="1359849"/>
                      <a:pt x="6211296" y="1077656"/>
                      <a:pt x="6045634" y="866011"/>
                    </a:cubicBezTo>
                    <a:cubicBezTo>
                      <a:pt x="5879972" y="654366"/>
                      <a:pt x="5272546" y="419206"/>
                      <a:pt x="4720340" y="301625"/>
                    </a:cubicBezTo>
                    <a:cubicBezTo>
                      <a:pt x="4168134" y="184044"/>
                      <a:pt x="3229383" y="184044"/>
                      <a:pt x="2732398" y="160528"/>
                    </a:cubicBezTo>
                    <a:cubicBezTo>
                      <a:pt x="2235413" y="137012"/>
                      <a:pt x="2170611" y="0"/>
                      <a:pt x="1738428" y="1605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Ромб 90"/>
              <p:cNvSpPr>
                <a:spLocks noChangeAspect="1"/>
              </p:cNvSpPr>
              <p:nvPr/>
            </p:nvSpPr>
            <p:spPr>
              <a:xfrm rot="17844126">
                <a:off x="4718522" y="2279379"/>
                <a:ext cx="360040" cy="360040"/>
              </a:xfrm>
              <a:prstGeom prst="diamond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авильный пятиугольник 91"/>
              <p:cNvSpPr>
                <a:spLocks noChangeAspect="1"/>
              </p:cNvSpPr>
              <p:nvPr/>
            </p:nvSpPr>
            <p:spPr>
              <a:xfrm rot="17814287">
                <a:off x="5647069" y="2472991"/>
                <a:ext cx="360000" cy="360000"/>
              </a:xfrm>
              <a:prstGeom prst="pentagon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авильный пятиугольник 92"/>
              <p:cNvSpPr>
                <a:spLocks noChangeAspect="1"/>
              </p:cNvSpPr>
              <p:nvPr/>
            </p:nvSpPr>
            <p:spPr>
              <a:xfrm rot="15771678">
                <a:off x="4849993" y="1690769"/>
                <a:ext cx="360000" cy="360000"/>
              </a:xfrm>
              <a:prstGeom prst="pentag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Правильный пятиугольник 93"/>
              <p:cNvSpPr>
                <a:spLocks noChangeAspect="1"/>
              </p:cNvSpPr>
              <p:nvPr/>
            </p:nvSpPr>
            <p:spPr>
              <a:xfrm rot="17814287">
                <a:off x="2905776" y="1906792"/>
                <a:ext cx="360000" cy="360000"/>
              </a:xfrm>
              <a:prstGeom prst="pentagon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>
                <a:spLocks noChangeAspect="1"/>
              </p:cNvSpPr>
              <p:nvPr/>
            </p:nvSpPr>
            <p:spPr>
              <a:xfrm rot="19613529">
                <a:off x="3488963" y="2273969"/>
                <a:ext cx="360030" cy="359991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Овал 96"/>
              <p:cNvSpPr>
                <a:spLocks noChangeAspect="1"/>
              </p:cNvSpPr>
              <p:nvPr/>
            </p:nvSpPr>
            <p:spPr>
              <a:xfrm rot="19613529">
                <a:off x="3560971" y="1553888"/>
                <a:ext cx="360030" cy="35999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Овал 97"/>
              <p:cNvSpPr>
                <a:spLocks noChangeAspect="1"/>
              </p:cNvSpPr>
              <p:nvPr/>
            </p:nvSpPr>
            <p:spPr>
              <a:xfrm rot="20051262">
                <a:off x="4281050" y="1769912"/>
                <a:ext cx="360030" cy="35999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9" name="Прямая соединительная линия 98"/>
              <p:cNvCxnSpPr>
                <a:stCxn id="91" idx="0"/>
                <a:endCxn id="98" idx="4"/>
              </p:cNvCxnSpPr>
              <p:nvPr/>
            </p:nvCxnSpPr>
            <p:spPr>
              <a:xfrm flipH="1" flipV="1">
                <a:off x="4539439" y="2111944"/>
                <a:ext cx="199282" cy="26460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>
                <a:stCxn id="93" idx="0"/>
                <a:endCxn id="98" idx="6"/>
              </p:cNvCxnSpPr>
              <p:nvPr/>
            </p:nvCxnSpPr>
            <p:spPr>
              <a:xfrm flipH="1" flipV="1">
                <a:off x="4623119" y="1871525"/>
                <a:ext cx="228269" cy="2161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>
                <a:stCxn id="93" idx="1"/>
                <a:endCxn id="91" idx="3"/>
              </p:cNvCxnSpPr>
              <p:nvPr/>
            </p:nvCxnSpPr>
            <p:spPr>
              <a:xfrm flipH="1">
                <a:off x="4981393" y="2054654"/>
                <a:ext cx="28805" cy="24492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Прямая со стрелкой 118"/>
            <p:cNvCxnSpPr/>
            <p:nvPr/>
          </p:nvCxnSpPr>
          <p:spPr>
            <a:xfrm>
              <a:off x="5220072" y="2852936"/>
              <a:ext cx="936104" cy="1152128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ash"/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47664" y="6021288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старая СРТ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0152" y="6021288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новая СРТ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68144" y="1052736"/>
            <a:ext cx="21259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платформа</a:t>
            </a:r>
          </a:p>
          <a:p>
            <a:r>
              <a:rPr lang="ru-RU" sz="2800" dirty="0" err="1" smtClean="0">
                <a:latin typeface="Georgia" pitchFamily="18" charset="0"/>
              </a:rPr>
              <a:t>пересборки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itchFamily="18" charset="0"/>
              </a:rPr>
              <a:t>4. Расщепление на позиции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12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47" name="Содержимое 21"/>
          <p:cNvSpPr txBox="1">
            <a:spLocks/>
          </p:cNvSpPr>
          <p:nvPr/>
        </p:nvSpPr>
        <p:spPr>
          <a:xfrm>
            <a:off x="122400" y="1340768"/>
            <a:ext cx="9021600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SzPct val="80000"/>
            </a:pPr>
            <a:r>
              <a:rPr lang="ru-RU" sz="3600" dirty="0" smtClean="0">
                <a:latin typeface="Georgia" pitchFamily="18" charset="0"/>
              </a:rPr>
              <a:t>Позиции становятся не поодиночке, а «пачками». Задним числом, уже зная какие позиции сложились, мы можем приписать фигуре конкретного </a:t>
            </a:r>
            <a:r>
              <a:rPr lang="en-US" sz="3600" dirty="0" err="1" smtClean="0">
                <a:latin typeface="Georgia" pitchFamily="18" charset="0"/>
              </a:rPr>
              <a:t>uomo</a:t>
            </a:r>
            <a:r>
              <a:rPr lang="en-US" sz="3600" dirty="0" smtClean="0">
                <a:latin typeface="Georgia" pitchFamily="18" charset="0"/>
              </a:rPr>
              <a:t> </a:t>
            </a:r>
            <a:r>
              <a:rPr lang="en-US" sz="3600" dirty="0" err="1" smtClean="0">
                <a:latin typeface="Georgia" pitchFamily="18" charset="0"/>
              </a:rPr>
              <a:t>nuovo</a:t>
            </a:r>
            <a:r>
              <a:rPr lang="en-US" sz="3600" dirty="0" smtClean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пакет позиций. Но пока они живут на человеке (или группе?), эти позиции «слеплены». Исторически, такие позиции возникали путем отщепления или расщепления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13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3. </a:t>
            </a:r>
            <a:r>
              <a:rPr kumimoji="0" lang="la-Latn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otium et negotium</a:t>
            </a:r>
            <a:endParaRPr kumimoji="0" lang="la-Latn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83768" y="90872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Лекция с философской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точки зрения интересная,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но я живу в реальном мире </a:t>
            </a:r>
          </a:p>
          <a:p>
            <a:pPr algn="r"/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и мне надо создавать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университет будущего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29" name="Содержимое 21"/>
          <p:cNvSpPr txBox="1">
            <a:spLocks/>
          </p:cNvSpPr>
          <p:nvPr/>
        </p:nvSpPr>
        <p:spPr>
          <a:xfrm>
            <a:off x="122400" y="2132856"/>
            <a:ext cx="9021600" cy="471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la-Latn" sz="2800" b="1" dirty="0" smtClean="0">
                <a:latin typeface="Georgia" pitchFamily="18" charset="0"/>
                <a:ea typeface="+mj-ea"/>
                <a:cs typeface="+mj-cs"/>
              </a:rPr>
              <a:t>otium</a:t>
            </a:r>
            <a:r>
              <a:rPr lang="la-Latn" sz="2800" dirty="0" smtClean="0"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2800" dirty="0" smtClean="0">
                <a:latin typeface="Georgia" pitchFamily="18" charset="0"/>
              </a:rPr>
              <a:t> – жизнь подлинная, жизнь в идеальном мире</a:t>
            </a: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la-Latn" sz="2800" b="1" dirty="0" smtClean="0">
                <a:latin typeface="Georgia" pitchFamily="18" charset="0"/>
                <a:ea typeface="+mj-ea"/>
                <a:cs typeface="+mj-cs"/>
              </a:rPr>
              <a:t>negotium</a:t>
            </a:r>
            <a:r>
              <a:rPr lang="ru-RU" sz="2800" dirty="0" smtClean="0"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– </a:t>
            </a:r>
            <a:r>
              <a:rPr lang="ru-RU" sz="2800" dirty="0" err="1" smtClean="0">
                <a:latin typeface="Georgia" pitchFamily="18" charset="0"/>
              </a:rPr>
              <a:t>кажимость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жизни, часть подлинной жизни, которая жертвуется старому «реальному» миру, поскольку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 только в нем есть поддерживающие жизнь инфраструктуры</a:t>
            </a:r>
          </a:p>
          <a:p>
            <a:pPr marL="449263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ru-RU" sz="2800" noProof="0" dirty="0" smtClean="0">
                <a:latin typeface="Georgia" pitchFamily="18" charset="0"/>
              </a:rPr>
              <a:t>между </a:t>
            </a:r>
            <a:r>
              <a:rPr lang="la-Latn" sz="2800" dirty="0" smtClean="0">
                <a:latin typeface="Georgia" pitchFamily="18" charset="0"/>
                <a:ea typeface="+mj-ea"/>
                <a:cs typeface="+mj-cs"/>
              </a:rPr>
              <a:t>otium </a:t>
            </a:r>
            <a:r>
              <a:rPr lang="ru-RU" sz="2800" dirty="0" smtClean="0">
                <a:latin typeface="Georgia" pitchFamily="18" charset="0"/>
                <a:ea typeface="+mj-ea"/>
                <a:cs typeface="+mj-cs"/>
              </a:rPr>
              <a:t>и </a:t>
            </a:r>
            <a:r>
              <a:rPr lang="la-Latn" sz="2800" dirty="0" smtClean="0">
                <a:latin typeface="Georgia" pitchFamily="18" charset="0"/>
                <a:ea typeface="+mj-ea"/>
                <a:cs typeface="+mj-cs"/>
              </a:rPr>
              <a:t>negotium</a:t>
            </a:r>
            <a:r>
              <a:rPr lang="ru-RU" sz="2800" dirty="0" smtClean="0">
                <a:latin typeface="Georgia" pitchFamily="18" charset="0"/>
                <a:ea typeface="+mj-ea"/>
                <a:cs typeface="+mj-cs"/>
              </a:rPr>
              <a:t> должна быть </a:t>
            </a:r>
            <a:r>
              <a:rPr lang="ru-RU" sz="2800" b="1" dirty="0" smtClean="0">
                <a:latin typeface="Georgia" pitchFamily="18" charset="0"/>
                <a:ea typeface="+mj-ea"/>
                <a:cs typeface="+mj-cs"/>
              </a:rPr>
              <a:t>граница</a:t>
            </a:r>
            <a:endParaRPr lang="la-Latn" sz="2800" b="1" dirty="0" smtClean="0">
              <a:latin typeface="Georgia" pitchFamily="18" charset="0"/>
              <a:ea typeface="+mj-ea"/>
              <a:cs typeface="+mj-cs"/>
            </a:endParaRP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14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3. Замысел и реализация</a:t>
            </a:r>
            <a:endParaRPr kumimoji="0" lang="la-Latn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9" name="Содержимое 21"/>
          <p:cNvSpPr txBox="1">
            <a:spLocks/>
          </p:cNvSpPr>
          <p:nvPr/>
        </p:nvSpPr>
        <p:spPr>
          <a:xfrm>
            <a:off x="122400" y="1124744"/>
            <a:ext cx="9021600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49263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В</a:t>
            </a:r>
            <a:r>
              <a:rPr lang="ru-RU" sz="3600" noProof="0" dirty="0" smtClean="0">
                <a:latin typeface="Georgia" pitchFamily="18" charset="0"/>
                <a:ea typeface="+mj-ea"/>
                <a:cs typeface="+mj-cs"/>
              </a:rPr>
              <a:t>се, о чем думали, говорили и что делали </a:t>
            </a:r>
            <a:r>
              <a:rPr lang="en-US" sz="3600" noProof="0" dirty="0" err="1" smtClean="0">
                <a:latin typeface="Georgia" pitchFamily="18" charset="0"/>
                <a:ea typeface="+mj-ea"/>
                <a:cs typeface="+mj-cs"/>
              </a:rPr>
              <a:t>uomo</a:t>
            </a:r>
            <a:r>
              <a:rPr lang="en-US" sz="3600" noProof="0" dirty="0" smtClean="0">
                <a:latin typeface="Georgia" pitchFamily="18" charset="0"/>
                <a:ea typeface="+mj-ea"/>
                <a:cs typeface="+mj-cs"/>
              </a:rPr>
              <a:t> </a:t>
            </a:r>
            <a:r>
              <a:rPr lang="en-US" sz="3600" noProof="0" dirty="0" err="1" smtClean="0">
                <a:latin typeface="Georgia" pitchFamily="18" charset="0"/>
                <a:ea typeface="+mj-ea"/>
                <a:cs typeface="+mj-cs"/>
              </a:rPr>
              <a:t>nuovo</a:t>
            </a:r>
            <a:r>
              <a:rPr lang="ru-RU" sz="3600" noProof="0" dirty="0" smtClean="0">
                <a:latin typeface="Georgia" pitchFamily="18" charset="0"/>
                <a:ea typeface="+mj-ea"/>
                <a:cs typeface="+mj-cs"/>
              </a:rPr>
              <a:t> Возрождения</a:t>
            </a:r>
            <a:r>
              <a:rPr lang="en-US" sz="3600" noProof="0" dirty="0" smtClean="0">
                <a:latin typeface="Georgia" pitchFamily="18" charset="0"/>
                <a:ea typeface="+mj-ea"/>
                <a:cs typeface="+mj-cs"/>
              </a:rPr>
              <a:t> </a:t>
            </a:r>
            <a:r>
              <a:rPr lang="ru-RU" sz="3600" dirty="0" smtClean="0">
                <a:latin typeface="Georgia" pitchFamily="18" charset="0"/>
                <a:ea typeface="+mj-ea"/>
                <a:cs typeface="+mj-cs"/>
              </a:rPr>
              <a:t>– замысел, а реализация этого замысла растянулась на века.</a:t>
            </a:r>
          </a:p>
          <a:p>
            <a:pPr marL="449263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ru-RU" sz="3600" b="1" dirty="0" smtClean="0">
                <a:latin typeface="Georgia" pitchFamily="18" charset="0"/>
                <a:ea typeface="+mj-ea"/>
                <a:cs typeface="+mj-cs"/>
              </a:rPr>
              <a:t>Замысел Возрождения реализован. Все свободны.</a:t>
            </a: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3"/>
          <p:cNvSpPr txBox="1">
            <a:spLocks/>
          </p:cNvSpPr>
          <p:nvPr/>
        </p:nvSpPr>
        <p:spPr>
          <a:xfrm>
            <a:off x="0" y="2709032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Georgia" pitchFamily="18" charset="0"/>
                <a:ea typeface="+mj-ea"/>
                <a:cs typeface="+mj-cs"/>
              </a:rPr>
              <a:t>Выводы из вводных…)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15</a:t>
            </a:fld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ndara" pitchFamily="34" charset="0"/>
              </a:rPr>
              <a:t> 1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16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6" name="Содержимое 21"/>
          <p:cNvSpPr txBox="1">
            <a:spLocks/>
          </p:cNvSpPr>
          <p:nvPr/>
        </p:nvSpPr>
        <p:spPr>
          <a:xfrm>
            <a:off x="457200" y="908720"/>
            <a:ext cx="8352000" cy="59384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самоопределение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механизм позиционирования</a:t>
            </a:r>
          </a:p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по мере складывания СРТ необходимость в самоопределении исчезает, а акты самоопределения начинают восприниматься как анормальное поведение</a:t>
            </a:r>
          </a:p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там где есть онтологическая безопасность, там нет самоопределения (и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наоборот)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ndara" pitchFamily="34" charset="0"/>
              </a:rPr>
              <a:t> 2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17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6" name="Содержимое 21"/>
          <p:cNvSpPr txBox="1">
            <a:spLocks/>
          </p:cNvSpPr>
          <p:nvPr/>
        </p:nvSpPr>
        <p:spPr>
          <a:xfrm>
            <a:off x="457200" y="1124744"/>
            <a:ext cx="8352000" cy="53285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§"/>
              <a:tabLst/>
              <a:defRPr/>
            </a:pPr>
            <a:r>
              <a:rPr lang="ru-RU" sz="3200" dirty="0" smtClean="0">
                <a:latin typeface="Georgia" pitchFamily="18" charset="0"/>
              </a:rPr>
              <a:t>наша ситуация – </a:t>
            </a:r>
            <a:r>
              <a:rPr lang="ru-RU" sz="3200" i="1" dirty="0" err="1" smtClean="0">
                <a:latin typeface="Georgia" pitchFamily="18" charset="0"/>
              </a:rPr>
              <a:t>ситуация</a:t>
            </a:r>
            <a:r>
              <a:rPr lang="ru-RU" sz="3200" i="1" dirty="0" smtClean="0">
                <a:latin typeface="Georgia" pitchFamily="18" charset="0"/>
              </a:rPr>
              <a:t> перехода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вопрос самоопределения сегодня не вопрос определения себя в существующей позиции, а вопрос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порождения новых позиций</a:t>
            </a:r>
          </a:p>
          <a:p>
            <a:pPr marL="449263" lvl="0" indent="-449263">
              <a:spcBef>
                <a:spcPct val="20000"/>
              </a:spcBef>
              <a:buSzPct val="80000"/>
              <a:buFont typeface="Wingdings" pitchFamily="2" charset="2"/>
              <a:buChar char="§"/>
            </a:pPr>
            <a:r>
              <a:rPr lang="ru-RU" sz="3200" dirty="0" smtClean="0">
                <a:latin typeface="Georgia" pitchFamily="18" charset="0"/>
              </a:rPr>
              <a:t>через последовательное или, возможно, параллельное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прохождение названных выше пунктов самоопределения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18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 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grpSp>
        <p:nvGrpSpPr>
          <p:cNvPr id="2" name="Группа 23"/>
          <p:cNvGrpSpPr/>
          <p:nvPr/>
        </p:nvGrpSpPr>
        <p:grpSpPr>
          <a:xfrm>
            <a:off x="683568" y="908720"/>
            <a:ext cx="7963175" cy="5616624"/>
            <a:chOff x="683568" y="908720"/>
            <a:chExt cx="7963175" cy="561662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394507" y="908720"/>
              <a:ext cx="1930142" cy="5580000"/>
            </a:xfrm>
            <a:prstGeom prst="rect">
              <a:avLst/>
            </a:prstGeom>
            <a:solidFill>
              <a:srgbClr val="FF0000">
                <a:alpha val="1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683568" y="6525344"/>
              <a:ext cx="777686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320120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283968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588224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8460432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765446" y="1504423"/>
              <a:ext cx="2099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Georgia" pitchFamily="18" charset="0"/>
                </a:rPr>
                <a:t>старая СРТ</a:t>
              </a:r>
              <a:endParaRPr lang="ru-RU" b="1" dirty="0">
                <a:latin typeface="Georgia" pitchFamily="18" charset="0"/>
              </a:endParaRPr>
            </a:p>
          </p:txBody>
        </p:sp>
        <p:grpSp>
          <p:nvGrpSpPr>
            <p:cNvPr id="3" name="Группа 64"/>
            <p:cNvGrpSpPr/>
            <p:nvPr/>
          </p:nvGrpSpPr>
          <p:grpSpPr>
            <a:xfrm>
              <a:off x="701125" y="935823"/>
              <a:ext cx="3699657" cy="2645865"/>
              <a:chOff x="701125" y="935823"/>
              <a:chExt cx="3174541" cy="2781211"/>
            </a:xfrm>
          </p:grpSpPr>
          <p:sp>
            <p:nvSpPr>
              <p:cNvPr id="48" name="Полилиния 47"/>
              <p:cNvSpPr/>
              <p:nvPr/>
            </p:nvSpPr>
            <p:spPr>
              <a:xfrm>
                <a:off x="1632126" y="935823"/>
                <a:ext cx="2243540" cy="875053"/>
              </a:xfrm>
              <a:custGeom>
                <a:avLst/>
                <a:gdLst>
                  <a:gd name="connsiteX0" fmla="*/ 0 w 7315200"/>
                  <a:gd name="connsiteY0" fmla="*/ 3930770 h 3930770"/>
                  <a:gd name="connsiteX1" fmla="*/ 1052423 w 7315200"/>
                  <a:gd name="connsiteY1" fmla="*/ 3792747 h 3930770"/>
                  <a:gd name="connsiteX2" fmla="*/ 2070340 w 7315200"/>
                  <a:gd name="connsiteY2" fmla="*/ 3309668 h 3930770"/>
                  <a:gd name="connsiteX3" fmla="*/ 3640347 w 7315200"/>
                  <a:gd name="connsiteY3" fmla="*/ 618226 h 3930770"/>
                  <a:gd name="connsiteX4" fmla="*/ 4606506 w 7315200"/>
                  <a:gd name="connsiteY4" fmla="*/ 83389 h 3930770"/>
                  <a:gd name="connsiteX5" fmla="*/ 6728604 w 7315200"/>
                  <a:gd name="connsiteY5" fmla="*/ 117894 h 3930770"/>
                  <a:gd name="connsiteX6" fmla="*/ 7315200 w 7315200"/>
                  <a:gd name="connsiteY6" fmla="*/ 583721 h 3930770"/>
                  <a:gd name="connsiteX0" fmla="*/ 0 w 7315200"/>
                  <a:gd name="connsiteY0" fmla="*/ 3930770 h 3930770"/>
                  <a:gd name="connsiteX1" fmla="*/ 2070340 w 7315200"/>
                  <a:gd name="connsiteY1" fmla="*/ 3309668 h 3930770"/>
                  <a:gd name="connsiteX2" fmla="*/ 3640347 w 7315200"/>
                  <a:gd name="connsiteY2" fmla="*/ 618226 h 3930770"/>
                  <a:gd name="connsiteX3" fmla="*/ 4606506 w 7315200"/>
                  <a:gd name="connsiteY3" fmla="*/ 83389 h 3930770"/>
                  <a:gd name="connsiteX4" fmla="*/ 6728604 w 7315200"/>
                  <a:gd name="connsiteY4" fmla="*/ 117894 h 3930770"/>
                  <a:gd name="connsiteX5" fmla="*/ 7315200 w 7315200"/>
                  <a:gd name="connsiteY5" fmla="*/ 583721 h 3930770"/>
                  <a:gd name="connsiteX0" fmla="*/ 0 w 7315200"/>
                  <a:gd name="connsiteY0" fmla="*/ 4379343 h 4399471"/>
                  <a:gd name="connsiteX1" fmla="*/ 2070340 w 7315200"/>
                  <a:gd name="connsiteY1" fmla="*/ 3758241 h 4399471"/>
                  <a:gd name="connsiteX2" fmla="*/ 4606506 w 7315200"/>
                  <a:gd name="connsiteY2" fmla="*/ 531962 h 4399471"/>
                  <a:gd name="connsiteX3" fmla="*/ 6728604 w 7315200"/>
                  <a:gd name="connsiteY3" fmla="*/ 566467 h 4399471"/>
                  <a:gd name="connsiteX4" fmla="*/ 7315200 w 7315200"/>
                  <a:gd name="connsiteY4" fmla="*/ 1032294 h 4399471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36492"/>
                  <a:gd name="connsiteY0" fmla="*/ 4070258 h 4070258"/>
                  <a:gd name="connsiteX1" fmla="*/ 2070340 w 7336492"/>
                  <a:gd name="connsiteY1" fmla="*/ 3449156 h 4070258"/>
                  <a:gd name="connsiteX2" fmla="*/ 4143676 w 7336492"/>
                  <a:gd name="connsiteY2" fmla="*/ 488704 h 4070258"/>
                  <a:gd name="connsiteX3" fmla="*/ 6728604 w 7336492"/>
                  <a:gd name="connsiteY3" fmla="*/ 257382 h 4070258"/>
                  <a:gd name="connsiteX4" fmla="*/ 7315200 w 7336492"/>
                  <a:gd name="connsiteY4" fmla="*/ 72320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74074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214892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5290670"/>
                  <a:gd name="connsiteY0" fmla="*/ 3518582 h 3518582"/>
                  <a:gd name="connsiteX1" fmla="*/ 2234354 w 5290670"/>
                  <a:gd name="connsiteY1" fmla="*/ 488704 h 3518582"/>
                  <a:gd name="connsiteX2" fmla="*/ 4526591 w 5290670"/>
                  <a:gd name="connsiteY2" fmla="*/ 231528 h 3518582"/>
                  <a:gd name="connsiteX3" fmla="*/ 5290670 w 5290670"/>
                  <a:gd name="connsiteY3" fmla="*/ 681587 h 3518582"/>
                  <a:gd name="connsiteX0" fmla="*/ 0 w 3056316"/>
                  <a:gd name="connsiteY0" fmla="*/ 488704 h 681587"/>
                  <a:gd name="connsiteX1" fmla="*/ 2292237 w 3056316"/>
                  <a:gd name="connsiteY1" fmla="*/ 231528 h 681587"/>
                  <a:gd name="connsiteX2" fmla="*/ 3056316 w 3056316"/>
                  <a:gd name="connsiteY2" fmla="*/ 681587 h 681587"/>
                  <a:gd name="connsiteX0" fmla="*/ 0 w 3056316"/>
                  <a:gd name="connsiteY0" fmla="*/ 468228 h 661111"/>
                  <a:gd name="connsiteX1" fmla="*/ 2292237 w 3056316"/>
                  <a:gd name="connsiteY1" fmla="*/ 211052 h 661111"/>
                  <a:gd name="connsiteX2" fmla="*/ 3056316 w 3056316"/>
                  <a:gd name="connsiteY2" fmla="*/ 661111 h 661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56316" h="661111">
                    <a:moveTo>
                      <a:pt x="0" y="468228"/>
                    </a:moveTo>
                    <a:cubicBezTo>
                      <a:pt x="799639" y="0"/>
                      <a:pt x="1786282" y="205062"/>
                      <a:pt x="2292237" y="211052"/>
                    </a:cubicBezTo>
                    <a:cubicBezTo>
                      <a:pt x="3023644" y="289137"/>
                      <a:pt x="2988742" y="469892"/>
                      <a:pt x="3056316" y="661111"/>
                    </a:cubicBezTo>
                  </a:path>
                </a:pathLst>
              </a:custGeom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единительная линия 49"/>
              <p:cNvCxnSpPr>
                <a:endCxn id="48" idx="0"/>
              </p:cNvCxnSpPr>
              <p:nvPr/>
            </p:nvCxnSpPr>
            <p:spPr>
              <a:xfrm flipV="1">
                <a:off x="701125" y="1555573"/>
                <a:ext cx="931001" cy="2161461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5676823" y="1504423"/>
              <a:ext cx="2099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Georgia" pitchFamily="18" charset="0"/>
                </a:rPr>
                <a:t>новая СРТ</a:t>
              </a:r>
              <a:endParaRPr lang="ru-RU" b="1" dirty="0">
                <a:latin typeface="Georgia" pitchFamily="18" charset="0"/>
              </a:endParaRPr>
            </a:p>
          </p:txBody>
        </p:sp>
        <p:grpSp>
          <p:nvGrpSpPr>
            <p:cNvPr id="4" name="Группа 65"/>
            <p:cNvGrpSpPr/>
            <p:nvPr/>
          </p:nvGrpSpPr>
          <p:grpSpPr>
            <a:xfrm>
              <a:off x="2398482" y="908721"/>
              <a:ext cx="6205966" cy="5184576"/>
              <a:chOff x="2398482" y="908720"/>
              <a:chExt cx="5325113" cy="5449787"/>
            </a:xfrm>
          </p:grpSpPr>
          <p:sp>
            <p:nvSpPr>
              <p:cNvPr id="16" name="Полилиния 15"/>
              <p:cNvSpPr/>
              <p:nvPr/>
            </p:nvSpPr>
            <p:spPr>
              <a:xfrm>
                <a:off x="4039408" y="908720"/>
                <a:ext cx="3684187" cy="4084818"/>
              </a:xfrm>
              <a:custGeom>
                <a:avLst/>
                <a:gdLst>
                  <a:gd name="connsiteX0" fmla="*/ 0 w 7315200"/>
                  <a:gd name="connsiteY0" fmla="*/ 3930770 h 3930770"/>
                  <a:gd name="connsiteX1" fmla="*/ 1052423 w 7315200"/>
                  <a:gd name="connsiteY1" fmla="*/ 3792747 h 3930770"/>
                  <a:gd name="connsiteX2" fmla="*/ 2070340 w 7315200"/>
                  <a:gd name="connsiteY2" fmla="*/ 3309668 h 3930770"/>
                  <a:gd name="connsiteX3" fmla="*/ 3640347 w 7315200"/>
                  <a:gd name="connsiteY3" fmla="*/ 618226 h 3930770"/>
                  <a:gd name="connsiteX4" fmla="*/ 4606506 w 7315200"/>
                  <a:gd name="connsiteY4" fmla="*/ 83389 h 3930770"/>
                  <a:gd name="connsiteX5" fmla="*/ 6728604 w 7315200"/>
                  <a:gd name="connsiteY5" fmla="*/ 117894 h 3930770"/>
                  <a:gd name="connsiteX6" fmla="*/ 7315200 w 7315200"/>
                  <a:gd name="connsiteY6" fmla="*/ 583721 h 3930770"/>
                  <a:gd name="connsiteX0" fmla="*/ 0 w 7315200"/>
                  <a:gd name="connsiteY0" fmla="*/ 3930770 h 3930770"/>
                  <a:gd name="connsiteX1" fmla="*/ 2070340 w 7315200"/>
                  <a:gd name="connsiteY1" fmla="*/ 3309668 h 3930770"/>
                  <a:gd name="connsiteX2" fmla="*/ 3640347 w 7315200"/>
                  <a:gd name="connsiteY2" fmla="*/ 618226 h 3930770"/>
                  <a:gd name="connsiteX3" fmla="*/ 4606506 w 7315200"/>
                  <a:gd name="connsiteY3" fmla="*/ 83389 h 3930770"/>
                  <a:gd name="connsiteX4" fmla="*/ 6728604 w 7315200"/>
                  <a:gd name="connsiteY4" fmla="*/ 117894 h 3930770"/>
                  <a:gd name="connsiteX5" fmla="*/ 7315200 w 7315200"/>
                  <a:gd name="connsiteY5" fmla="*/ 583721 h 3930770"/>
                  <a:gd name="connsiteX0" fmla="*/ 0 w 7315200"/>
                  <a:gd name="connsiteY0" fmla="*/ 4379343 h 4399471"/>
                  <a:gd name="connsiteX1" fmla="*/ 2070340 w 7315200"/>
                  <a:gd name="connsiteY1" fmla="*/ 3758241 h 4399471"/>
                  <a:gd name="connsiteX2" fmla="*/ 4606506 w 7315200"/>
                  <a:gd name="connsiteY2" fmla="*/ 531962 h 4399471"/>
                  <a:gd name="connsiteX3" fmla="*/ 6728604 w 7315200"/>
                  <a:gd name="connsiteY3" fmla="*/ 566467 h 4399471"/>
                  <a:gd name="connsiteX4" fmla="*/ 7315200 w 7315200"/>
                  <a:gd name="connsiteY4" fmla="*/ 1032294 h 4399471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36492"/>
                  <a:gd name="connsiteY0" fmla="*/ 4070258 h 4070258"/>
                  <a:gd name="connsiteX1" fmla="*/ 2070340 w 7336492"/>
                  <a:gd name="connsiteY1" fmla="*/ 3449156 h 4070258"/>
                  <a:gd name="connsiteX2" fmla="*/ 4143676 w 7336492"/>
                  <a:gd name="connsiteY2" fmla="*/ 488704 h 4070258"/>
                  <a:gd name="connsiteX3" fmla="*/ 6728604 w 7336492"/>
                  <a:gd name="connsiteY3" fmla="*/ 257382 h 4070258"/>
                  <a:gd name="connsiteX4" fmla="*/ 7315200 w 7336492"/>
                  <a:gd name="connsiteY4" fmla="*/ 72320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74074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214892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342138 w 7361010"/>
                  <a:gd name="connsiteY1" fmla="*/ 3086120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5018872"/>
                  <a:gd name="connsiteY0" fmla="*/ 3086120 h 3086120"/>
                  <a:gd name="connsiteX1" fmla="*/ 1962556 w 5018872"/>
                  <a:gd name="connsiteY1" fmla="*/ 488704 h 3086120"/>
                  <a:gd name="connsiteX2" fmla="*/ 4254793 w 5018872"/>
                  <a:gd name="connsiteY2" fmla="*/ 231528 h 3086120"/>
                  <a:gd name="connsiteX3" fmla="*/ 5018872 w 5018872"/>
                  <a:gd name="connsiteY3" fmla="*/ 681587 h 3086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8872" h="3086120">
                    <a:moveTo>
                      <a:pt x="0" y="3086120"/>
                    </a:moveTo>
                    <a:cubicBezTo>
                      <a:pt x="717449" y="2477623"/>
                      <a:pt x="1186179" y="1020666"/>
                      <a:pt x="1962556" y="488704"/>
                    </a:cubicBezTo>
                    <a:cubicBezTo>
                      <a:pt x="2801850" y="0"/>
                      <a:pt x="3748838" y="225538"/>
                      <a:pt x="4254793" y="231528"/>
                    </a:cubicBezTo>
                    <a:cubicBezTo>
                      <a:pt x="4986200" y="309613"/>
                      <a:pt x="4951298" y="490368"/>
                      <a:pt x="5018872" y="681587"/>
                    </a:cubicBezTo>
                  </a:path>
                </a:pathLst>
              </a:cu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>
                <a:off x="2398482" y="4870177"/>
                <a:ext cx="1722796" cy="1488330"/>
              </a:xfrm>
              <a:custGeom>
                <a:avLst/>
                <a:gdLst>
                  <a:gd name="connsiteX0" fmla="*/ 0 w 1639019"/>
                  <a:gd name="connsiteY0" fmla="*/ 1242204 h 1259456"/>
                  <a:gd name="connsiteX1" fmla="*/ 845389 w 1639019"/>
                  <a:gd name="connsiteY1" fmla="*/ 1052422 h 1259456"/>
                  <a:gd name="connsiteX2" fmla="*/ 1639019 w 1639019"/>
                  <a:gd name="connsiteY2" fmla="*/ 0 h 1259456"/>
                  <a:gd name="connsiteX3" fmla="*/ 1639019 w 1639019"/>
                  <a:gd name="connsiteY3" fmla="*/ 0 h 1259456"/>
                  <a:gd name="connsiteX0" fmla="*/ 0 w 1639019"/>
                  <a:gd name="connsiteY0" fmla="*/ 1242204 h 1250830"/>
                  <a:gd name="connsiteX1" fmla="*/ 845389 w 1639019"/>
                  <a:gd name="connsiteY1" fmla="*/ 1052422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0830"/>
                  <a:gd name="connsiteX1" fmla="*/ 845389 w 1639019"/>
                  <a:gd name="connsiteY1" fmla="*/ 1052422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0830"/>
                  <a:gd name="connsiteX1" fmla="*/ 867182 w 1639019"/>
                  <a:gd name="connsiteY1" fmla="*/ 968478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9356"/>
                  <a:gd name="connsiteX1" fmla="*/ 867182 w 1639019"/>
                  <a:gd name="connsiteY1" fmla="*/ 968478 h 1259356"/>
                  <a:gd name="connsiteX2" fmla="*/ 1639019 w 1639019"/>
                  <a:gd name="connsiteY2" fmla="*/ 0 h 1259356"/>
                  <a:gd name="connsiteX3" fmla="*/ 1639019 w 1639019"/>
                  <a:gd name="connsiteY3" fmla="*/ 0 h 125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9019" h="1259356">
                    <a:moveTo>
                      <a:pt x="0" y="1242204"/>
                    </a:moveTo>
                    <a:cubicBezTo>
                      <a:pt x="286109" y="1250830"/>
                      <a:pt x="575856" y="1259356"/>
                      <a:pt x="867182" y="968478"/>
                    </a:cubicBezTo>
                    <a:cubicBezTo>
                      <a:pt x="1140352" y="761444"/>
                      <a:pt x="1510380" y="161413"/>
                      <a:pt x="1639019" y="0"/>
                    </a:cubicBezTo>
                    <a:lnTo>
                      <a:pt x="1639019" y="0"/>
                    </a:ln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рямоугольник 60"/>
            <p:cNvSpPr/>
            <p:nvPr/>
          </p:nvSpPr>
          <p:spPr>
            <a:xfrm>
              <a:off x="2531551" y="6021288"/>
              <a:ext cx="18117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Georgia" pitchFamily="18" charset="0"/>
                </a:rPr>
                <a:t>«детство»</a:t>
              </a:r>
              <a:endParaRPr lang="ru-RU" dirty="0">
                <a:latin typeface="Georgia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505418" y="6021288"/>
              <a:ext cx="20168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Georgia" pitchFamily="18" charset="0"/>
                </a:rPr>
                <a:t>«зрелость»</a:t>
              </a:r>
              <a:endParaRPr lang="ru-RU" dirty="0">
                <a:latin typeface="Georgia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660302" y="6021288"/>
              <a:ext cx="19864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Georgia" pitchFamily="18" charset="0"/>
                </a:rPr>
                <a:t>«старость»</a:t>
              </a:r>
              <a:endParaRPr lang="ru-RU" dirty="0">
                <a:latin typeface="Georgia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339753" y="3789040"/>
              <a:ext cx="18002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prstClr val="black"/>
                  </a:solidFill>
                  <a:latin typeface="Georgia" pitchFamily="18" charset="0"/>
                </a:rPr>
                <a:t>новых позиций еще нет</a:t>
              </a:r>
              <a:endParaRPr lang="ru-RU" dirty="0">
                <a:latin typeface="Georgia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3968" y="3789040"/>
              <a:ext cx="273630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prstClr val="black"/>
                  </a:solidFill>
                  <a:latin typeface="Georgia" pitchFamily="18" charset="0"/>
                </a:rPr>
                <a:t>позиции складываются и институционально закрепляются</a:t>
              </a:r>
              <a:endParaRPr lang="ru-RU" sz="2000" dirty="0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19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Наши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действия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1" name="Овал 20"/>
          <p:cNvSpPr/>
          <p:nvPr/>
        </p:nvSpPr>
        <p:spPr>
          <a:xfrm flipH="1">
            <a:off x="1691680" y="3753336"/>
            <a:ext cx="2700000" cy="2700000"/>
          </a:xfrm>
          <a:prstGeom prst="ellipse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" name="Группа 53"/>
          <p:cNvGrpSpPr/>
          <p:nvPr/>
        </p:nvGrpSpPr>
        <p:grpSpPr>
          <a:xfrm>
            <a:off x="2087746" y="4257392"/>
            <a:ext cx="2007650" cy="1819072"/>
            <a:chOff x="359232" y="3717032"/>
            <a:chExt cx="2007650" cy="1819072"/>
          </a:xfrm>
        </p:grpSpPr>
        <p:sp>
          <p:nvSpPr>
            <p:cNvPr id="22" name="Овал 21"/>
            <p:cNvSpPr/>
            <p:nvPr/>
          </p:nvSpPr>
          <p:spPr>
            <a:xfrm flipH="1">
              <a:off x="359232" y="3717032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 rot="1754940" flipH="1">
              <a:off x="1754882" y="3899540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 rot="691158" flipH="1">
              <a:off x="846225" y="4924104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>
              <a:stCxn id="22" idx="2"/>
              <a:endCxn id="23" idx="6"/>
            </p:cNvCxnSpPr>
            <p:nvPr/>
          </p:nvCxnSpPr>
          <p:spPr>
            <a:xfrm>
              <a:off x="971232" y="4023032"/>
              <a:ext cx="822664" cy="32995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24" idx="1"/>
              <a:endCxn id="23" idx="4"/>
            </p:cNvCxnSpPr>
            <p:nvPr/>
          </p:nvCxnSpPr>
          <p:spPr>
            <a:xfrm flipV="1">
              <a:off x="1407451" y="4472526"/>
              <a:ext cx="503918" cy="588771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4" idx="7"/>
              <a:endCxn id="22" idx="4"/>
            </p:cNvCxnSpPr>
            <p:nvPr/>
          </p:nvCxnSpPr>
          <p:spPr>
            <a:xfrm flipH="1" flipV="1">
              <a:off x="665232" y="4329032"/>
              <a:ext cx="318186" cy="645846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58"/>
          <p:cNvGrpSpPr>
            <a:grpSpLocks noChangeAspect="1"/>
          </p:cNvGrpSpPr>
          <p:nvPr/>
        </p:nvGrpSpPr>
        <p:grpSpPr>
          <a:xfrm>
            <a:off x="5375788" y="1268760"/>
            <a:ext cx="348342" cy="936104"/>
            <a:chOff x="5817741" y="40037"/>
            <a:chExt cx="576067" cy="1548074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 flipV="1">
              <a:off x="5817741" y="688110"/>
              <a:ext cx="576064" cy="9000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5817744" y="4003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Полилиния 65"/>
          <p:cNvSpPr/>
          <p:nvPr/>
        </p:nvSpPr>
        <p:spPr>
          <a:xfrm>
            <a:off x="2411761" y="2636912"/>
            <a:ext cx="2592288" cy="1728192"/>
          </a:xfrm>
          <a:custGeom>
            <a:avLst/>
            <a:gdLst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985" h="1173192">
                <a:moveTo>
                  <a:pt x="0" y="1173192"/>
                </a:moveTo>
                <a:cubicBezTo>
                  <a:pt x="130834" y="848264"/>
                  <a:pt x="348572" y="448833"/>
                  <a:pt x="500332" y="327804"/>
                </a:cubicBezTo>
                <a:cubicBezTo>
                  <a:pt x="666900" y="141764"/>
                  <a:pt x="1085490" y="66136"/>
                  <a:pt x="1431985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3516583" y="2708920"/>
            <a:ext cx="2495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сказать вещи «да»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 flipH="1">
            <a:off x="4644008" y="1377072"/>
            <a:ext cx="2700000" cy="27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24128" y="134076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atin typeface="Georgia" pitchFamily="18" charset="0"/>
              </a:rPr>
              <a:t>и найти ей место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 rot="1754940" flipH="1">
            <a:off x="2250877" y="4343556"/>
            <a:ext cx="284837" cy="3000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 rot="1754940" flipH="1">
            <a:off x="5203206" y="2471348"/>
            <a:ext cx="284837" cy="30003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ПЕРЕХОД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1.</a:t>
            </a:r>
            <a:r>
              <a:rPr lang="ru-RU" b="1" dirty="0" smtClean="0">
                <a:latin typeface="Georgia" pitchFamily="18" charset="0"/>
              </a:rPr>
              <a:t>Самоопределение</a:t>
            </a:r>
            <a:r>
              <a:rPr lang="ru-RU" dirty="0" smtClean="0">
                <a:latin typeface="Georgia" pitchFamily="18" charset="0"/>
              </a:rPr>
              <a:t> на переходе – да/нет/не знаю</a:t>
            </a:r>
          </a:p>
          <a:p>
            <a:r>
              <a:rPr lang="ru-RU" dirty="0" smtClean="0">
                <a:latin typeface="Georgia" pitchFamily="18" charset="0"/>
              </a:rPr>
              <a:t>2. Да – Как? Зачем? (Рефлексия)</a:t>
            </a:r>
          </a:p>
          <a:p>
            <a:r>
              <a:rPr lang="ru-RU" dirty="0" smtClean="0">
                <a:latin typeface="Georgia" pitchFamily="18" charset="0"/>
              </a:rPr>
              <a:t>3. Проект, замысел</a:t>
            </a: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Условия и механизмы перехода к индивидуализации/персонификации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Площадки складывания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1. Тексты – прогнозы </a:t>
            </a:r>
            <a:r>
              <a:rPr lang="en-US" dirty="0" smtClean="0">
                <a:latin typeface="Georgia" pitchFamily="18" charset="0"/>
                <a:hlinkClick r:id="rId2" action="ppaction://hlinkfile"/>
              </a:rPr>
              <a:t>Atlas (1).</a:t>
            </a:r>
            <a:r>
              <a:rPr lang="en-US" dirty="0" err="1" smtClean="0">
                <a:latin typeface="Georgia" pitchFamily="18" charset="0"/>
                <a:hlinkClick r:id="rId2" action="ppaction://hlinkfile"/>
              </a:rPr>
              <a:t>pdf</a:t>
            </a:r>
            <a:endParaRPr lang="ru-RU" dirty="0" smtClean="0">
              <a:latin typeface="Georgia" pitchFamily="18" charset="0"/>
            </a:endParaRPr>
          </a:p>
          <a:p>
            <a:pPr algn="just"/>
            <a:r>
              <a:rPr lang="ru-RU" dirty="0" smtClean="0">
                <a:latin typeface="Georgia" pitchFamily="18" charset="0"/>
              </a:rPr>
              <a:t>2.Профессионально-общественные сообщества (МТА </a:t>
            </a:r>
            <a:r>
              <a:rPr lang="en-US" dirty="0" smtClean="0">
                <a:latin typeface="Georgia" pitchFamily="18" charset="0"/>
                <a:hlinkClick r:id="rId3"/>
              </a:rPr>
              <a:t>https://thetutor.ru/</a:t>
            </a:r>
            <a:r>
              <a:rPr lang="ru-RU" dirty="0" smtClean="0">
                <a:latin typeface="Georgia" pitchFamily="18" charset="0"/>
              </a:rPr>
              <a:t> – практики, ПС, ФГОС настоящий, ФГОС 4.0) </a:t>
            </a:r>
            <a:r>
              <a:rPr lang="ru-RU" dirty="0" smtClean="0">
                <a:latin typeface="Georgia" pitchFamily="18" charset="0"/>
                <a:hlinkClick r:id="rId4" action="ppaction://hlinkfile"/>
              </a:rPr>
              <a:t>письмо по ФГОС.</a:t>
            </a:r>
            <a:r>
              <a:rPr lang="en-US" dirty="0" err="1" smtClean="0">
                <a:latin typeface="Georgia" pitchFamily="18" charset="0"/>
                <a:hlinkClick r:id="rId4" action="ppaction://hlinkfile"/>
              </a:rPr>
              <a:t>docx</a:t>
            </a:r>
            <a:endParaRPr lang="ru-RU" dirty="0" smtClean="0">
              <a:latin typeface="Georgia" pitchFamily="18" charset="0"/>
            </a:endParaRPr>
          </a:p>
          <a:p>
            <a:pPr algn="just"/>
            <a:r>
              <a:rPr lang="ru-RU" sz="2800" dirty="0" err="1" smtClean="0">
                <a:latin typeface="Georgia" pitchFamily="18" charset="0"/>
                <a:hlinkClick r:id="rId5" action="ppaction://hlinkpres?slideindex=1&amp;slidetitle="/>
              </a:rPr>
              <a:t>Перс-ция</a:t>
            </a:r>
            <a:r>
              <a:rPr lang="ru-RU" sz="2800" dirty="0" smtClean="0">
                <a:latin typeface="Georgia" pitchFamily="18" charset="0"/>
                <a:hlinkClick r:id="rId5" action="ppaction://hlinkpres?slideindex=1&amp;slidetitle="/>
              </a:rPr>
              <a:t> и </a:t>
            </a:r>
            <a:r>
              <a:rPr lang="ru-RU" sz="2800" dirty="0" err="1" smtClean="0">
                <a:latin typeface="Georgia" pitchFamily="18" charset="0"/>
                <a:hlinkClick r:id="rId5" action="ppaction://hlinkpres?slideindex=1&amp;slidetitle="/>
              </a:rPr>
              <a:t>инд-ция</a:t>
            </a:r>
            <a:r>
              <a:rPr lang="ru-RU" sz="2800" dirty="0" smtClean="0">
                <a:latin typeface="Georgia" pitchFamily="18" charset="0"/>
                <a:hlinkClick r:id="rId5" action="ppaction://hlinkpres?slideindex=1&amp;slidetitle="/>
              </a:rPr>
              <a:t> ( Правление МТА).</a:t>
            </a:r>
            <a:r>
              <a:rPr lang="ru-RU" sz="2800" dirty="0" err="1" smtClean="0">
                <a:latin typeface="Georgia" pitchFamily="18" charset="0"/>
                <a:hlinkClick r:id="rId5" action="ppaction://hlinkpres?slideindex=1&amp;slidetitle="/>
              </a:rPr>
              <a:t>ppt</a:t>
            </a:r>
            <a:endParaRPr lang="ru-RU" sz="2800" dirty="0" smtClean="0">
              <a:latin typeface="Georgia" pitchFamily="18" charset="0"/>
            </a:endParaRPr>
          </a:p>
          <a:p>
            <a:pPr algn="just"/>
            <a:r>
              <a:rPr lang="ru-RU" sz="2800" dirty="0" smtClean="0">
                <a:latin typeface="Georgia" pitchFamily="18" charset="0"/>
              </a:rPr>
              <a:t>Площадки складывания ОДИ, проектной </a:t>
            </a:r>
            <a:r>
              <a:rPr lang="ru-RU" sz="2800" dirty="0" smtClean="0">
                <a:latin typeface="Georgia" pitchFamily="18" charset="0"/>
              </a:rPr>
              <a:t>Де</a:t>
            </a:r>
            <a:endParaRPr lang="ru-RU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НОРМИРОВАНИЕ НОВОЙ Де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ЗАКОН РФ «Об Образовании»</a:t>
            </a:r>
          </a:p>
          <a:p>
            <a:r>
              <a:rPr lang="ru-RU" dirty="0" smtClean="0">
                <a:latin typeface="Georgia" pitchFamily="18" charset="0"/>
              </a:rPr>
              <a:t>ФГОС, ФГОС ОВЗ</a:t>
            </a:r>
          </a:p>
          <a:p>
            <a:r>
              <a:rPr lang="ru-RU" dirty="0" smtClean="0">
                <a:latin typeface="Georgia" pitchFamily="18" charset="0"/>
              </a:rPr>
              <a:t>ПС «Специалист в области воспитания»</a:t>
            </a:r>
          </a:p>
          <a:p>
            <a:r>
              <a:rPr lang="ru-RU" dirty="0" smtClean="0">
                <a:latin typeface="Georgia" pitchFamily="18" charset="0"/>
              </a:rPr>
              <a:t>НП «Развитие образования»</a:t>
            </a:r>
          </a:p>
          <a:p>
            <a:r>
              <a:rPr lang="ru-RU" dirty="0" smtClean="0">
                <a:latin typeface="Georgia" pitchFamily="18" charset="0"/>
              </a:rPr>
              <a:t>Сетевая образовательная программа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9"/>
            <a:ext cx="8510740" cy="4878281"/>
          </a:xfrm>
        </p:spPr>
        <p:txBody>
          <a:bodyPr>
            <a:normAutofit/>
          </a:bodyPr>
          <a:lstStyle/>
          <a:p>
            <a:pPr lvl="0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534949"/>
                </a:solidFill>
                <a:latin typeface="Georgia" pitchFamily="18" charset="0"/>
              </a:rPr>
              <a:t>Федеральный закон </a:t>
            </a:r>
            <a:r>
              <a:rPr lang="ru-RU" sz="2200" dirty="0" smtClean="0">
                <a:solidFill>
                  <a:srgbClr val="534949"/>
                </a:solidFill>
                <a:latin typeface="Georgia" pitchFamily="18" charset="0"/>
              </a:rPr>
              <a:t>РФ от 29 декабря 2012 </a:t>
            </a:r>
            <a:r>
              <a:rPr lang="ru-RU" sz="2200" dirty="0">
                <a:solidFill>
                  <a:srgbClr val="534949"/>
                </a:solidFill>
                <a:latin typeface="Georgia" pitchFamily="18" charset="0"/>
              </a:rPr>
              <a:t>г. </a:t>
            </a:r>
            <a:r>
              <a:rPr lang="ru-RU" sz="2200" dirty="0" smtClean="0">
                <a:solidFill>
                  <a:srgbClr val="534949"/>
                </a:solidFill>
                <a:latin typeface="Georgia" pitchFamily="18" charset="0"/>
              </a:rPr>
              <a:t/>
            </a:r>
            <a:br>
              <a:rPr lang="ru-RU" sz="2200" dirty="0" smtClean="0">
                <a:solidFill>
                  <a:srgbClr val="534949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534949"/>
                </a:solidFill>
                <a:latin typeface="Georgia" pitchFamily="18" charset="0"/>
              </a:rPr>
              <a:t>№</a:t>
            </a:r>
            <a:r>
              <a:rPr lang="ru-RU" sz="2200" b="1" i="1" dirty="0" smtClean="0">
                <a:solidFill>
                  <a:srgbClr val="534949"/>
                </a:solidFill>
                <a:latin typeface="Georgia" pitchFamily="18" charset="0"/>
              </a:rPr>
              <a:t>273-ФЗ </a:t>
            </a:r>
            <a:r>
              <a:rPr lang="ru-RU" sz="2200" b="1" i="1" dirty="0">
                <a:solidFill>
                  <a:srgbClr val="534949"/>
                </a:solidFill>
                <a:latin typeface="Georgia" pitchFamily="18" charset="0"/>
              </a:rPr>
              <a:t>"Об образовании в Российской </a:t>
            </a:r>
            <a:r>
              <a:rPr lang="ru-RU" sz="2200" b="1" i="1" dirty="0" smtClean="0">
                <a:solidFill>
                  <a:srgbClr val="534949"/>
                </a:solidFill>
                <a:latin typeface="Georgia" pitchFamily="18" charset="0"/>
              </a:rPr>
              <a:t>Федерации«.</a:t>
            </a:r>
          </a:p>
          <a:p>
            <a:pPr lvl="0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534949"/>
                </a:solidFill>
                <a:latin typeface="Georgia" pitchFamily="18" charset="0"/>
              </a:rPr>
              <a:t>Альтернативные формы получения образования:</a:t>
            </a:r>
          </a:p>
          <a:p>
            <a:pPr lvl="1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050" dirty="0" smtClean="0">
                <a:solidFill>
                  <a:srgbClr val="534949"/>
                </a:solidFill>
                <a:latin typeface="Georgia" pitchFamily="18" charset="0"/>
              </a:rPr>
              <a:t>ШКОЛА</a:t>
            </a:r>
          </a:p>
          <a:p>
            <a:pPr lvl="1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050" dirty="0" smtClean="0">
                <a:solidFill>
                  <a:srgbClr val="534949"/>
                </a:solidFill>
                <a:latin typeface="Georgia" pitchFamily="18" charset="0"/>
              </a:rPr>
              <a:t>СЕМЬЯ (семейное образование)</a:t>
            </a:r>
          </a:p>
          <a:p>
            <a:pPr lvl="1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050" dirty="0" smtClean="0">
                <a:solidFill>
                  <a:srgbClr val="534949"/>
                </a:solidFill>
                <a:latin typeface="Georgia" pitchFamily="18" charset="0"/>
              </a:rPr>
              <a:t>САМООБРАЗОВАНИЕ (10-11 классы)</a:t>
            </a:r>
          </a:p>
          <a:p>
            <a:pPr lvl="1">
              <a:buClr>
                <a:srgbClr val="C66951"/>
              </a:buClr>
              <a:buFont typeface="Wingdings" panose="05000000000000000000" pitchFamily="2" charset="2"/>
              <a:buChar char="Ø"/>
            </a:pPr>
            <a:r>
              <a:rPr lang="ru-RU" sz="2050" dirty="0" smtClean="0">
                <a:solidFill>
                  <a:srgbClr val="534949"/>
                </a:solidFill>
                <a:latin typeface="Georgia" pitchFamily="18" charset="0"/>
                <a:hlinkClick r:id="rId2" action="ppaction://hlinkpres?slideindex=1&amp;slidetitle="/>
              </a:rPr>
              <a:t>Пункты ФГОС про индивидуализацию-140819.</a:t>
            </a:r>
            <a:r>
              <a:rPr lang="en-US" sz="2050" dirty="0" err="1" smtClean="0">
                <a:solidFill>
                  <a:srgbClr val="534949"/>
                </a:solidFill>
                <a:latin typeface="Georgia" pitchFamily="18" charset="0"/>
                <a:hlinkClick r:id="rId2" action="ppaction://hlinkpres?slideindex=1&amp;slidetitle="/>
              </a:rPr>
              <a:t>pptx</a:t>
            </a:r>
            <a:endParaRPr lang="ru-RU" sz="2050" dirty="0" smtClean="0">
              <a:solidFill>
                <a:srgbClr val="534949"/>
              </a:solidFill>
              <a:latin typeface="Georgia" pitchFamily="18" charset="0"/>
            </a:endParaRPr>
          </a:p>
          <a:p>
            <a:pPr lvl="1">
              <a:buClr>
                <a:srgbClr val="C66951"/>
              </a:buClr>
              <a:buFont typeface="Wingdings" panose="05000000000000000000" pitchFamily="2" charset="2"/>
              <a:buChar char="Ø"/>
            </a:pPr>
            <a:endParaRPr lang="ru-RU" sz="2050" dirty="0">
              <a:solidFill>
                <a:srgbClr val="534949"/>
              </a:solidFill>
              <a:latin typeface="Georgia" pitchFamily="18" charset="0"/>
            </a:endParaRPr>
          </a:p>
          <a:p>
            <a:pPr marL="34290" indent="0">
              <a:buNone/>
            </a:pPr>
            <a:r>
              <a:rPr lang="ru-RU" sz="1800" dirty="0" smtClean="0">
                <a:latin typeface="Georgia" pitchFamily="18" charset="0"/>
                <a:hlinkClick r:id="rId3" action="ppaction://hlinkpres?slideindex=1&amp;slidetitle="/>
              </a:rPr>
              <a:t> ОВЗ ИОМ.</a:t>
            </a:r>
            <a:r>
              <a:rPr lang="en-US" sz="1800" dirty="0" err="1" smtClean="0">
                <a:latin typeface="Georgia" pitchFamily="18" charset="0"/>
                <a:hlinkClick r:id="rId3" action="ppaction://hlinkpres?slideindex=1&amp;slidetitle="/>
              </a:rPr>
              <a:t>pptx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Georgia" pitchFamily="18" charset="0"/>
              </a:rPr>
              <a:t>ЗАКОНЫ и СТАНДАРТЫ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1664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вопросу Самоопределения))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34331"/>
            <a:ext cx="8229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ОДИ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63301"/>
            <a:ext cx="8229600" cy="379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3"/>
          <p:cNvSpPr txBox="1">
            <a:spLocks/>
          </p:cNvSpPr>
          <p:nvPr/>
        </p:nvSpPr>
        <p:spPr>
          <a:xfrm>
            <a:off x="899592" y="2204864"/>
            <a:ext cx="7344816" cy="2304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Georgia" pitchFamily="18" charset="0"/>
                <a:ea typeface="+mj-ea"/>
                <a:cs typeface="+mj-cs"/>
              </a:rPr>
              <a:t>…</a:t>
            </a:r>
            <a:r>
              <a:rPr lang="ru-RU" sz="4400" dirty="0" err="1" smtClean="0">
                <a:latin typeface="Georgia" pitchFamily="18" charset="0"/>
                <a:ea typeface="+mj-ea"/>
                <a:cs typeface="+mj-cs"/>
              </a:rPr>
              <a:t>н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екоторые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«вводные»…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3</a:t>
            </a:fld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57200" y="223146"/>
            <a:ext cx="8352000" cy="6624000"/>
          </a:xfrm>
        </p:spPr>
        <p:txBody>
          <a:bodyPr>
            <a:noAutofit/>
          </a:bodyPr>
          <a:lstStyle/>
          <a:p>
            <a:pPr marL="449263" indent="-449263">
              <a:buSzPct val="8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</a:rPr>
              <a:t> Система позиций, ролей и статусов </a:t>
            </a:r>
            <a:r>
              <a:rPr lang="ru-RU" sz="3600" dirty="0" smtClean="0">
                <a:latin typeface="Georgia" pitchFamily="18" charset="0"/>
                <a:sym typeface="Symbol"/>
              </a:rPr>
              <a:t>есть </a:t>
            </a:r>
            <a:r>
              <a:rPr lang="ru-RU" sz="3600" dirty="0" smtClean="0">
                <a:latin typeface="Georgia" pitchFamily="18" charset="0"/>
              </a:rPr>
              <a:t>система разделения труда (точней, один из «ракурсов» СРТ)</a:t>
            </a:r>
          </a:p>
          <a:p>
            <a:pPr marL="449263" indent="-449263">
              <a:buSzPct val="8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</a:rPr>
              <a:t>Процесс позиционирования -   </a:t>
            </a:r>
            <a:r>
              <a:rPr lang="ru-RU" sz="3600" dirty="0" err="1" smtClean="0">
                <a:latin typeface="Georgia" pitchFamily="18" charset="0"/>
              </a:rPr>
              <a:t>естественно-исторический</a:t>
            </a:r>
            <a:r>
              <a:rPr lang="ru-RU" sz="3600" dirty="0" smtClean="0">
                <a:latin typeface="Georgia" pitchFamily="18" charset="0"/>
              </a:rPr>
              <a:t> процесс складывания системы позиций (СРТ)</a:t>
            </a:r>
          </a:p>
          <a:p>
            <a:pPr marL="449263" indent="-449263">
              <a:buSzPct val="80000"/>
              <a:buFont typeface="Wingdings" pitchFamily="2" charset="2"/>
              <a:buChar char="§"/>
            </a:pPr>
            <a:r>
              <a:rPr lang="ru-RU" sz="3600" dirty="0" smtClean="0">
                <a:latin typeface="Georgia" pitchFamily="18" charset="0"/>
              </a:rPr>
              <a:t> Ранняя фаза позиционирования – фаза движений от старой СРТ к новой СРТ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4</a:t>
            </a:fld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5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Georgia" pitchFamily="18" charset="0"/>
                <a:ea typeface="+mj-ea"/>
                <a:cs typeface="+mj-cs"/>
              </a:rPr>
              <a:t>Ф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азы жизни СРТ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83568" y="908720"/>
            <a:ext cx="7920880" cy="5658172"/>
            <a:chOff x="683568" y="908720"/>
            <a:chExt cx="7920880" cy="5658172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394507" y="908720"/>
              <a:ext cx="1930142" cy="5580000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683568" y="6525344"/>
              <a:ext cx="777686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320120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283968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588224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8460432" y="908720"/>
              <a:ext cx="0" cy="56166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765446" y="1504423"/>
              <a:ext cx="2099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старая СРТ</a:t>
              </a:r>
              <a:endParaRPr lang="ru-RU" b="1" dirty="0"/>
            </a:p>
          </p:txBody>
        </p:sp>
        <p:grpSp>
          <p:nvGrpSpPr>
            <p:cNvPr id="2" name="Группа 64"/>
            <p:cNvGrpSpPr/>
            <p:nvPr/>
          </p:nvGrpSpPr>
          <p:grpSpPr>
            <a:xfrm>
              <a:off x="701125" y="935823"/>
              <a:ext cx="3699657" cy="2645865"/>
              <a:chOff x="701125" y="935823"/>
              <a:chExt cx="3174541" cy="2781211"/>
            </a:xfrm>
          </p:grpSpPr>
          <p:sp>
            <p:nvSpPr>
              <p:cNvPr id="48" name="Полилиния 47"/>
              <p:cNvSpPr/>
              <p:nvPr/>
            </p:nvSpPr>
            <p:spPr>
              <a:xfrm>
                <a:off x="1632126" y="935823"/>
                <a:ext cx="2243540" cy="875053"/>
              </a:xfrm>
              <a:custGeom>
                <a:avLst/>
                <a:gdLst>
                  <a:gd name="connsiteX0" fmla="*/ 0 w 7315200"/>
                  <a:gd name="connsiteY0" fmla="*/ 3930770 h 3930770"/>
                  <a:gd name="connsiteX1" fmla="*/ 1052423 w 7315200"/>
                  <a:gd name="connsiteY1" fmla="*/ 3792747 h 3930770"/>
                  <a:gd name="connsiteX2" fmla="*/ 2070340 w 7315200"/>
                  <a:gd name="connsiteY2" fmla="*/ 3309668 h 3930770"/>
                  <a:gd name="connsiteX3" fmla="*/ 3640347 w 7315200"/>
                  <a:gd name="connsiteY3" fmla="*/ 618226 h 3930770"/>
                  <a:gd name="connsiteX4" fmla="*/ 4606506 w 7315200"/>
                  <a:gd name="connsiteY4" fmla="*/ 83389 h 3930770"/>
                  <a:gd name="connsiteX5" fmla="*/ 6728604 w 7315200"/>
                  <a:gd name="connsiteY5" fmla="*/ 117894 h 3930770"/>
                  <a:gd name="connsiteX6" fmla="*/ 7315200 w 7315200"/>
                  <a:gd name="connsiteY6" fmla="*/ 583721 h 3930770"/>
                  <a:gd name="connsiteX0" fmla="*/ 0 w 7315200"/>
                  <a:gd name="connsiteY0" fmla="*/ 3930770 h 3930770"/>
                  <a:gd name="connsiteX1" fmla="*/ 2070340 w 7315200"/>
                  <a:gd name="connsiteY1" fmla="*/ 3309668 h 3930770"/>
                  <a:gd name="connsiteX2" fmla="*/ 3640347 w 7315200"/>
                  <a:gd name="connsiteY2" fmla="*/ 618226 h 3930770"/>
                  <a:gd name="connsiteX3" fmla="*/ 4606506 w 7315200"/>
                  <a:gd name="connsiteY3" fmla="*/ 83389 h 3930770"/>
                  <a:gd name="connsiteX4" fmla="*/ 6728604 w 7315200"/>
                  <a:gd name="connsiteY4" fmla="*/ 117894 h 3930770"/>
                  <a:gd name="connsiteX5" fmla="*/ 7315200 w 7315200"/>
                  <a:gd name="connsiteY5" fmla="*/ 583721 h 3930770"/>
                  <a:gd name="connsiteX0" fmla="*/ 0 w 7315200"/>
                  <a:gd name="connsiteY0" fmla="*/ 4379343 h 4399471"/>
                  <a:gd name="connsiteX1" fmla="*/ 2070340 w 7315200"/>
                  <a:gd name="connsiteY1" fmla="*/ 3758241 h 4399471"/>
                  <a:gd name="connsiteX2" fmla="*/ 4606506 w 7315200"/>
                  <a:gd name="connsiteY2" fmla="*/ 531962 h 4399471"/>
                  <a:gd name="connsiteX3" fmla="*/ 6728604 w 7315200"/>
                  <a:gd name="connsiteY3" fmla="*/ 566467 h 4399471"/>
                  <a:gd name="connsiteX4" fmla="*/ 7315200 w 7315200"/>
                  <a:gd name="connsiteY4" fmla="*/ 1032294 h 4399471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36492"/>
                  <a:gd name="connsiteY0" fmla="*/ 4070258 h 4070258"/>
                  <a:gd name="connsiteX1" fmla="*/ 2070340 w 7336492"/>
                  <a:gd name="connsiteY1" fmla="*/ 3449156 h 4070258"/>
                  <a:gd name="connsiteX2" fmla="*/ 4143676 w 7336492"/>
                  <a:gd name="connsiteY2" fmla="*/ 488704 h 4070258"/>
                  <a:gd name="connsiteX3" fmla="*/ 6728604 w 7336492"/>
                  <a:gd name="connsiteY3" fmla="*/ 257382 h 4070258"/>
                  <a:gd name="connsiteX4" fmla="*/ 7315200 w 7336492"/>
                  <a:gd name="connsiteY4" fmla="*/ 72320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74074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214892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5290670"/>
                  <a:gd name="connsiteY0" fmla="*/ 3518582 h 3518582"/>
                  <a:gd name="connsiteX1" fmla="*/ 2234354 w 5290670"/>
                  <a:gd name="connsiteY1" fmla="*/ 488704 h 3518582"/>
                  <a:gd name="connsiteX2" fmla="*/ 4526591 w 5290670"/>
                  <a:gd name="connsiteY2" fmla="*/ 231528 h 3518582"/>
                  <a:gd name="connsiteX3" fmla="*/ 5290670 w 5290670"/>
                  <a:gd name="connsiteY3" fmla="*/ 681587 h 3518582"/>
                  <a:gd name="connsiteX0" fmla="*/ 0 w 3056316"/>
                  <a:gd name="connsiteY0" fmla="*/ 488704 h 681587"/>
                  <a:gd name="connsiteX1" fmla="*/ 2292237 w 3056316"/>
                  <a:gd name="connsiteY1" fmla="*/ 231528 h 681587"/>
                  <a:gd name="connsiteX2" fmla="*/ 3056316 w 3056316"/>
                  <a:gd name="connsiteY2" fmla="*/ 681587 h 681587"/>
                  <a:gd name="connsiteX0" fmla="*/ 0 w 3056316"/>
                  <a:gd name="connsiteY0" fmla="*/ 468228 h 661111"/>
                  <a:gd name="connsiteX1" fmla="*/ 2292237 w 3056316"/>
                  <a:gd name="connsiteY1" fmla="*/ 211052 h 661111"/>
                  <a:gd name="connsiteX2" fmla="*/ 3056316 w 3056316"/>
                  <a:gd name="connsiteY2" fmla="*/ 661111 h 661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56316" h="661111">
                    <a:moveTo>
                      <a:pt x="0" y="468228"/>
                    </a:moveTo>
                    <a:cubicBezTo>
                      <a:pt x="799639" y="0"/>
                      <a:pt x="1786282" y="205062"/>
                      <a:pt x="2292237" y="211052"/>
                    </a:cubicBezTo>
                    <a:cubicBezTo>
                      <a:pt x="3023644" y="289137"/>
                      <a:pt x="2988742" y="469892"/>
                      <a:pt x="3056316" y="661111"/>
                    </a:cubicBezTo>
                  </a:path>
                </a:pathLst>
              </a:custGeom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единительная линия 49"/>
              <p:cNvCxnSpPr>
                <a:endCxn id="48" idx="0"/>
              </p:cNvCxnSpPr>
              <p:nvPr/>
            </p:nvCxnSpPr>
            <p:spPr>
              <a:xfrm flipV="1">
                <a:off x="701125" y="1555573"/>
                <a:ext cx="931001" cy="2161461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5676823" y="1504423"/>
              <a:ext cx="2099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новая СРТ</a:t>
              </a:r>
              <a:endParaRPr lang="ru-RU" b="1" dirty="0"/>
            </a:p>
          </p:txBody>
        </p:sp>
        <p:grpSp>
          <p:nvGrpSpPr>
            <p:cNvPr id="3" name="Группа 65"/>
            <p:cNvGrpSpPr/>
            <p:nvPr/>
          </p:nvGrpSpPr>
          <p:grpSpPr>
            <a:xfrm>
              <a:off x="2398482" y="908721"/>
              <a:ext cx="6205966" cy="5184576"/>
              <a:chOff x="2398482" y="908720"/>
              <a:chExt cx="5325113" cy="5449787"/>
            </a:xfrm>
          </p:grpSpPr>
          <p:sp>
            <p:nvSpPr>
              <p:cNvPr id="16" name="Полилиния 15"/>
              <p:cNvSpPr/>
              <p:nvPr/>
            </p:nvSpPr>
            <p:spPr>
              <a:xfrm>
                <a:off x="4039408" y="908720"/>
                <a:ext cx="3684187" cy="4084818"/>
              </a:xfrm>
              <a:custGeom>
                <a:avLst/>
                <a:gdLst>
                  <a:gd name="connsiteX0" fmla="*/ 0 w 7315200"/>
                  <a:gd name="connsiteY0" fmla="*/ 3930770 h 3930770"/>
                  <a:gd name="connsiteX1" fmla="*/ 1052423 w 7315200"/>
                  <a:gd name="connsiteY1" fmla="*/ 3792747 h 3930770"/>
                  <a:gd name="connsiteX2" fmla="*/ 2070340 w 7315200"/>
                  <a:gd name="connsiteY2" fmla="*/ 3309668 h 3930770"/>
                  <a:gd name="connsiteX3" fmla="*/ 3640347 w 7315200"/>
                  <a:gd name="connsiteY3" fmla="*/ 618226 h 3930770"/>
                  <a:gd name="connsiteX4" fmla="*/ 4606506 w 7315200"/>
                  <a:gd name="connsiteY4" fmla="*/ 83389 h 3930770"/>
                  <a:gd name="connsiteX5" fmla="*/ 6728604 w 7315200"/>
                  <a:gd name="connsiteY5" fmla="*/ 117894 h 3930770"/>
                  <a:gd name="connsiteX6" fmla="*/ 7315200 w 7315200"/>
                  <a:gd name="connsiteY6" fmla="*/ 583721 h 3930770"/>
                  <a:gd name="connsiteX0" fmla="*/ 0 w 7315200"/>
                  <a:gd name="connsiteY0" fmla="*/ 3930770 h 3930770"/>
                  <a:gd name="connsiteX1" fmla="*/ 2070340 w 7315200"/>
                  <a:gd name="connsiteY1" fmla="*/ 3309668 h 3930770"/>
                  <a:gd name="connsiteX2" fmla="*/ 3640347 w 7315200"/>
                  <a:gd name="connsiteY2" fmla="*/ 618226 h 3930770"/>
                  <a:gd name="connsiteX3" fmla="*/ 4606506 w 7315200"/>
                  <a:gd name="connsiteY3" fmla="*/ 83389 h 3930770"/>
                  <a:gd name="connsiteX4" fmla="*/ 6728604 w 7315200"/>
                  <a:gd name="connsiteY4" fmla="*/ 117894 h 3930770"/>
                  <a:gd name="connsiteX5" fmla="*/ 7315200 w 7315200"/>
                  <a:gd name="connsiteY5" fmla="*/ 583721 h 3930770"/>
                  <a:gd name="connsiteX0" fmla="*/ 0 w 7315200"/>
                  <a:gd name="connsiteY0" fmla="*/ 4379343 h 4399471"/>
                  <a:gd name="connsiteX1" fmla="*/ 2070340 w 7315200"/>
                  <a:gd name="connsiteY1" fmla="*/ 3758241 h 4399471"/>
                  <a:gd name="connsiteX2" fmla="*/ 4606506 w 7315200"/>
                  <a:gd name="connsiteY2" fmla="*/ 531962 h 4399471"/>
                  <a:gd name="connsiteX3" fmla="*/ 6728604 w 7315200"/>
                  <a:gd name="connsiteY3" fmla="*/ 566467 h 4399471"/>
                  <a:gd name="connsiteX4" fmla="*/ 7315200 w 7315200"/>
                  <a:gd name="connsiteY4" fmla="*/ 1032294 h 4399471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113516 h 4113516"/>
                  <a:gd name="connsiteX1" fmla="*/ 2070340 w 7315200"/>
                  <a:gd name="connsiteY1" fmla="*/ 3492414 h 4113516"/>
                  <a:gd name="connsiteX2" fmla="*/ 4143676 w 7315200"/>
                  <a:gd name="connsiteY2" fmla="*/ 531962 h 4113516"/>
                  <a:gd name="connsiteX3" fmla="*/ 6728604 w 7315200"/>
                  <a:gd name="connsiteY3" fmla="*/ 300640 h 4113516"/>
                  <a:gd name="connsiteX4" fmla="*/ 7315200 w 7315200"/>
                  <a:gd name="connsiteY4" fmla="*/ 766467 h 4113516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15200"/>
                  <a:gd name="connsiteY0" fmla="*/ 4070258 h 4070258"/>
                  <a:gd name="connsiteX1" fmla="*/ 2070340 w 7315200"/>
                  <a:gd name="connsiteY1" fmla="*/ 3449156 h 4070258"/>
                  <a:gd name="connsiteX2" fmla="*/ 4143676 w 7315200"/>
                  <a:gd name="connsiteY2" fmla="*/ 488704 h 4070258"/>
                  <a:gd name="connsiteX3" fmla="*/ 6728604 w 7315200"/>
                  <a:gd name="connsiteY3" fmla="*/ 257382 h 4070258"/>
                  <a:gd name="connsiteX4" fmla="*/ 7315200 w 7315200"/>
                  <a:gd name="connsiteY4" fmla="*/ 723209 h 4070258"/>
                  <a:gd name="connsiteX0" fmla="*/ 0 w 7336492"/>
                  <a:gd name="connsiteY0" fmla="*/ 4070258 h 4070258"/>
                  <a:gd name="connsiteX1" fmla="*/ 2070340 w 7336492"/>
                  <a:gd name="connsiteY1" fmla="*/ 3449156 h 4070258"/>
                  <a:gd name="connsiteX2" fmla="*/ 4143676 w 7336492"/>
                  <a:gd name="connsiteY2" fmla="*/ 488704 h 4070258"/>
                  <a:gd name="connsiteX3" fmla="*/ 6728604 w 7336492"/>
                  <a:gd name="connsiteY3" fmla="*/ 257382 h 4070258"/>
                  <a:gd name="connsiteX4" fmla="*/ 7315200 w 7336492"/>
                  <a:gd name="connsiteY4" fmla="*/ 72320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740749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728604 w 7361010"/>
                  <a:gd name="connsiteY3" fmla="*/ 25738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070258 h 4070258"/>
                  <a:gd name="connsiteX1" fmla="*/ 2070340 w 7361010"/>
                  <a:gd name="connsiteY1" fmla="*/ 3449156 h 4070258"/>
                  <a:gd name="connsiteX2" fmla="*/ 4143676 w 7361010"/>
                  <a:gd name="connsiteY2" fmla="*/ 488704 h 4070258"/>
                  <a:gd name="connsiteX3" fmla="*/ 6214892 w 7361010"/>
                  <a:gd name="connsiteY3" fmla="*/ 162102 h 4070258"/>
                  <a:gd name="connsiteX4" fmla="*/ 7361010 w 7361010"/>
                  <a:gd name="connsiteY4" fmla="*/ 612161 h 4070258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214892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070340 w 7361010"/>
                  <a:gd name="connsiteY1" fmla="*/ 3518582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7361010"/>
                  <a:gd name="connsiteY0" fmla="*/ 4139684 h 4139684"/>
                  <a:gd name="connsiteX1" fmla="*/ 2342138 w 7361010"/>
                  <a:gd name="connsiteY1" fmla="*/ 3086120 h 4139684"/>
                  <a:gd name="connsiteX2" fmla="*/ 4304694 w 7361010"/>
                  <a:gd name="connsiteY2" fmla="*/ 488704 h 4139684"/>
                  <a:gd name="connsiteX3" fmla="*/ 6596931 w 7361010"/>
                  <a:gd name="connsiteY3" fmla="*/ 231528 h 4139684"/>
                  <a:gd name="connsiteX4" fmla="*/ 7361010 w 7361010"/>
                  <a:gd name="connsiteY4" fmla="*/ 681587 h 4139684"/>
                  <a:gd name="connsiteX0" fmla="*/ 0 w 5018872"/>
                  <a:gd name="connsiteY0" fmla="*/ 3086120 h 3086120"/>
                  <a:gd name="connsiteX1" fmla="*/ 1962556 w 5018872"/>
                  <a:gd name="connsiteY1" fmla="*/ 488704 h 3086120"/>
                  <a:gd name="connsiteX2" fmla="*/ 4254793 w 5018872"/>
                  <a:gd name="connsiteY2" fmla="*/ 231528 h 3086120"/>
                  <a:gd name="connsiteX3" fmla="*/ 5018872 w 5018872"/>
                  <a:gd name="connsiteY3" fmla="*/ 681587 h 3086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8872" h="3086120">
                    <a:moveTo>
                      <a:pt x="0" y="3086120"/>
                    </a:moveTo>
                    <a:cubicBezTo>
                      <a:pt x="717449" y="2477623"/>
                      <a:pt x="1186179" y="1020666"/>
                      <a:pt x="1962556" y="488704"/>
                    </a:cubicBezTo>
                    <a:cubicBezTo>
                      <a:pt x="2801850" y="0"/>
                      <a:pt x="3748838" y="225538"/>
                      <a:pt x="4254793" y="231528"/>
                    </a:cubicBezTo>
                    <a:cubicBezTo>
                      <a:pt x="4986200" y="309613"/>
                      <a:pt x="4951298" y="490368"/>
                      <a:pt x="5018872" y="681587"/>
                    </a:cubicBezTo>
                  </a:path>
                </a:pathLst>
              </a:custGeom>
              <a:ln w="762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>
                <a:off x="2398482" y="4870177"/>
                <a:ext cx="1722796" cy="1488330"/>
              </a:xfrm>
              <a:custGeom>
                <a:avLst/>
                <a:gdLst>
                  <a:gd name="connsiteX0" fmla="*/ 0 w 1639019"/>
                  <a:gd name="connsiteY0" fmla="*/ 1242204 h 1259456"/>
                  <a:gd name="connsiteX1" fmla="*/ 845389 w 1639019"/>
                  <a:gd name="connsiteY1" fmla="*/ 1052422 h 1259456"/>
                  <a:gd name="connsiteX2" fmla="*/ 1639019 w 1639019"/>
                  <a:gd name="connsiteY2" fmla="*/ 0 h 1259456"/>
                  <a:gd name="connsiteX3" fmla="*/ 1639019 w 1639019"/>
                  <a:gd name="connsiteY3" fmla="*/ 0 h 1259456"/>
                  <a:gd name="connsiteX0" fmla="*/ 0 w 1639019"/>
                  <a:gd name="connsiteY0" fmla="*/ 1242204 h 1250830"/>
                  <a:gd name="connsiteX1" fmla="*/ 845389 w 1639019"/>
                  <a:gd name="connsiteY1" fmla="*/ 1052422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0830"/>
                  <a:gd name="connsiteX1" fmla="*/ 845389 w 1639019"/>
                  <a:gd name="connsiteY1" fmla="*/ 1052422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0830"/>
                  <a:gd name="connsiteX1" fmla="*/ 867182 w 1639019"/>
                  <a:gd name="connsiteY1" fmla="*/ 968478 h 1250830"/>
                  <a:gd name="connsiteX2" fmla="*/ 1639019 w 1639019"/>
                  <a:gd name="connsiteY2" fmla="*/ 0 h 1250830"/>
                  <a:gd name="connsiteX3" fmla="*/ 1639019 w 1639019"/>
                  <a:gd name="connsiteY3" fmla="*/ 0 h 1250830"/>
                  <a:gd name="connsiteX0" fmla="*/ 0 w 1639019"/>
                  <a:gd name="connsiteY0" fmla="*/ 1242204 h 1259356"/>
                  <a:gd name="connsiteX1" fmla="*/ 867182 w 1639019"/>
                  <a:gd name="connsiteY1" fmla="*/ 968478 h 1259356"/>
                  <a:gd name="connsiteX2" fmla="*/ 1639019 w 1639019"/>
                  <a:gd name="connsiteY2" fmla="*/ 0 h 1259356"/>
                  <a:gd name="connsiteX3" fmla="*/ 1639019 w 1639019"/>
                  <a:gd name="connsiteY3" fmla="*/ 0 h 125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39019" h="1259356">
                    <a:moveTo>
                      <a:pt x="0" y="1242204"/>
                    </a:moveTo>
                    <a:cubicBezTo>
                      <a:pt x="286109" y="1250830"/>
                      <a:pt x="575856" y="1259356"/>
                      <a:pt x="867182" y="968478"/>
                    </a:cubicBezTo>
                    <a:cubicBezTo>
                      <a:pt x="1140352" y="761444"/>
                      <a:pt x="1510380" y="161413"/>
                      <a:pt x="1639019" y="0"/>
                    </a:cubicBezTo>
                    <a:lnTo>
                      <a:pt x="1639019" y="0"/>
                    </a:ln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рямоугольник 60"/>
            <p:cNvSpPr/>
            <p:nvPr/>
          </p:nvSpPr>
          <p:spPr>
            <a:xfrm>
              <a:off x="2531551" y="6021288"/>
              <a:ext cx="1740184" cy="545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</a:rPr>
                <a:t>«детство»</a:t>
              </a:r>
              <a:endParaRPr lang="ru-RU" dirty="0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505418" y="6021288"/>
              <a:ext cx="1921201" cy="545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</a:rPr>
                <a:t>«зрелость»</a:t>
              </a:r>
              <a:endParaRPr lang="ru-RU" dirty="0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660302" y="6021288"/>
              <a:ext cx="1872138" cy="545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</a:rPr>
                <a:t>«старость»</a:t>
              </a:r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339753" y="3789040"/>
              <a:ext cx="18002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prstClr val="black"/>
                  </a:solidFill>
                </a:rPr>
                <a:t>новых позиций еще нет</a:t>
              </a: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3968" y="3789040"/>
              <a:ext cx="273630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prstClr val="black"/>
                  </a:solidFill>
                </a:rPr>
                <a:t>позиции складываются и институционально закрепляются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3"/>
          <p:cNvSpPr txBox="1">
            <a:spLocks/>
          </p:cNvSpPr>
          <p:nvPr/>
        </p:nvSpPr>
        <p:spPr>
          <a:xfrm>
            <a:off x="899592" y="2204864"/>
            <a:ext cx="7344816" cy="2304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Georgia" pitchFamily="18" charset="0"/>
                <a:ea typeface="+mj-ea"/>
                <a:cs typeface="+mj-cs"/>
              </a:rPr>
              <a:t>С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тадии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позиционирования.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Georgia" pitchFamily="18" charset="0"/>
                <a:ea typeface="+mj-ea"/>
                <a:cs typeface="+mj-cs"/>
              </a:rPr>
              <a:t>П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ункты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самоопределения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6</a:t>
            </a:fld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7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1.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сказать миру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«нет»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1" name="Овал 20"/>
          <p:cNvSpPr/>
          <p:nvPr/>
        </p:nvSpPr>
        <p:spPr>
          <a:xfrm flipH="1">
            <a:off x="1559908" y="3753336"/>
            <a:ext cx="2700000" cy="2700000"/>
          </a:xfrm>
          <a:prstGeom prst="ellipse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1955652" y="4257392"/>
            <a:ext cx="2007650" cy="1819072"/>
            <a:chOff x="1619672" y="3717032"/>
            <a:chExt cx="2007650" cy="1819072"/>
          </a:xfrm>
        </p:grpSpPr>
        <p:sp>
          <p:nvSpPr>
            <p:cNvPr id="22" name="Овал 21"/>
            <p:cNvSpPr/>
            <p:nvPr/>
          </p:nvSpPr>
          <p:spPr>
            <a:xfrm flipH="1">
              <a:off x="1619672" y="3717032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 rot="1754940" flipH="1">
              <a:off x="3015322" y="3899540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 rot="691158" flipH="1">
              <a:off x="2106665" y="4924104"/>
              <a:ext cx="612000" cy="612000"/>
            </a:xfrm>
            <a:prstGeom prst="ellips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>
              <a:stCxn id="22" idx="2"/>
              <a:endCxn id="23" idx="6"/>
            </p:cNvCxnSpPr>
            <p:nvPr/>
          </p:nvCxnSpPr>
          <p:spPr>
            <a:xfrm>
              <a:off x="2231672" y="4023032"/>
              <a:ext cx="822664" cy="32995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24" idx="1"/>
              <a:endCxn id="23" idx="4"/>
            </p:cNvCxnSpPr>
            <p:nvPr/>
          </p:nvCxnSpPr>
          <p:spPr>
            <a:xfrm flipV="1">
              <a:off x="2667891" y="4472526"/>
              <a:ext cx="503918" cy="588771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4" idx="7"/>
              <a:endCxn id="22" idx="4"/>
            </p:cNvCxnSpPr>
            <p:nvPr/>
          </p:nvCxnSpPr>
          <p:spPr>
            <a:xfrm flipH="1" flipV="1">
              <a:off x="1925672" y="4329032"/>
              <a:ext cx="318186" cy="645846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>
            <a:grpSpLocks noChangeAspect="1"/>
          </p:cNvGrpSpPr>
          <p:nvPr/>
        </p:nvGrpSpPr>
        <p:grpSpPr>
          <a:xfrm>
            <a:off x="4481201" y="1846622"/>
            <a:ext cx="348340" cy="936104"/>
            <a:chOff x="6156176" y="1052736"/>
            <a:chExt cx="576064" cy="1548072"/>
          </a:xfrm>
          <a:noFill/>
        </p:grpSpPr>
        <p:sp>
          <p:nvSpPr>
            <p:cNvPr id="55" name="Равнобедренный треугольник 54"/>
            <p:cNvSpPr/>
            <p:nvPr/>
          </p:nvSpPr>
          <p:spPr>
            <a:xfrm flipV="1">
              <a:off x="6156176" y="1700808"/>
              <a:ext cx="576064" cy="900000"/>
            </a:xfrm>
            <a:prstGeom prst="triangle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156176" y="1052736"/>
              <a:ext cx="576064" cy="576064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>
            <a:grpSpLocks noChangeAspect="1"/>
          </p:cNvGrpSpPr>
          <p:nvPr/>
        </p:nvGrpSpPr>
        <p:grpSpPr>
          <a:xfrm>
            <a:off x="2099668" y="3753336"/>
            <a:ext cx="348340" cy="936104"/>
            <a:chOff x="6156176" y="1052736"/>
            <a:chExt cx="576064" cy="1548072"/>
          </a:xfrm>
          <a:solidFill>
            <a:schemeClr val="bg1">
              <a:lumMod val="75000"/>
            </a:schemeClr>
          </a:solidFill>
        </p:grpSpPr>
        <p:sp>
          <p:nvSpPr>
            <p:cNvPr id="64" name="Равнобедренный треугольник 63"/>
            <p:cNvSpPr/>
            <p:nvPr/>
          </p:nvSpPr>
          <p:spPr>
            <a:xfrm flipV="1">
              <a:off x="6156176" y="1700808"/>
              <a:ext cx="576064" cy="90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6156176" y="1052736"/>
              <a:ext cx="576064" cy="5760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Полилиния 65"/>
          <p:cNvSpPr/>
          <p:nvPr/>
        </p:nvSpPr>
        <p:spPr>
          <a:xfrm>
            <a:off x="2603724" y="2457192"/>
            <a:ext cx="1752252" cy="1173192"/>
          </a:xfrm>
          <a:custGeom>
            <a:avLst/>
            <a:gdLst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  <a:gd name="connsiteX0" fmla="*/ 0 w 1431985"/>
              <a:gd name="connsiteY0" fmla="*/ 1173192 h 1173192"/>
              <a:gd name="connsiteX1" fmla="*/ 500332 w 1431985"/>
              <a:gd name="connsiteY1" fmla="*/ 327804 h 1173192"/>
              <a:gd name="connsiteX2" fmla="*/ 1431985 w 1431985"/>
              <a:gd name="connsiteY2" fmla="*/ 0 h 117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985" h="1173192">
                <a:moveTo>
                  <a:pt x="0" y="1173192"/>
                </a:moveTo>
                <a:cubicBezTo>
                  <a:pt x="130834" y="848264"/>
                  <a:pt x="348572" y="448833"/>
                  <a:pt x="500332" y="327804"/>
                </a:cubicBezTo>
                <a:cubicBezTo>
                  <a:pt x="666900" y="141764"/>
                  <a:pt x="1085490" y="66136"/>
                  <a:pt x="1431985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724128" y="1268760"/>
            <a:ext cx="1775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atin typeface="Georgia" pitchFamily="18" charset="0"/>
              </a:rPr>
              <a:t>сказать миру «нет»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3528" y="3645024"/>
            <a:ext cx="1775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сказать вещи «да»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3179466" y="1060236"/>
            <a:ext cx="3024336" cy="2527286"/>
          </a:xfrm>
          <a:custGeom>
            <a:avLst/>
            <a:gdLst>
              <a:gd name="connsiteX0" fmla="*/ 580845 w 7387086"/>
              <a:gd name="connsiteY0" fmla="*/ 586596 h 2481532"/>
              <a:gd name="connsiteX1" fmla="*/ 80513 w 7387086"/>
              <a:gd name="connsiteY1" fmla="*/ 1518249 h 2481532"/>
              <a:gd name="connsiteX2" fmla="*/ 1063924 w 7387086"/>
              <a:gd name="connsiteY2" fmla="*/ 2139351 h 2481532"/>
              <a:gd name="connsiteX3" fmla="*/ 1943819 w 7387086"/>
              <a:gd name="connsiteY3" fmla="*/ 2415396 h 2481532"/>
              <a:gd name="connsiteX4" fmla="*/ 3617343 w 7387086"/>
              <a:gd name="connsiteY4" fmla="*/ 2070339 h 2481532"/>
              <a:gd name="connsiteX5" fmla="*/ 4911305 w 7387086"/>
              <a:gd name="connsiteY5" fmla="*/ 2363638 h 2481532"/>
              <a:gd name="connsiteX6" fmla="*/ 5860211 w 7387086"/>
              <a:gd name="connsiteY6" fmla="*/ 2449902 h 2481532"/>
              <a:gd name="connsiteX7" fmla="*/ 7154173 w 7387086"/>
              <a:gd name="connsiteY7" fmla="*/ 2173856 h 2481532"/>
              <a:gd name="connsiteX8" fmla="*/ 7067909 w 7387086"/>
              <a:gd name="connsiteY8" fmla="*/ 897147 h 2481532"/>
              <a:gd name="connsiteX9" fmla="*/ 5239109 w 7387086"/>
              <a:gd name="connsiteY9" fmla="*/ 828136 h 2481532"/>
              <a:gd name="connsiteX10" fmla="*/ 4669766 w 7387086"/>
              <a:gd name="connsiteY10" fmla="*/ 207034 h 2481532"/>
              <a:gd name="connsiteX11" fmla="*/ 2944483 w 7387086"/>
              <a:gd name="connsiteY11" fmla="*/ 534838 h 2481532"/>
              <a:gd name="connsiteX12" fmla="*/ 2099094 w 7387086"/>
              <a:gd name="connsiteY12" fmla="*/ 34506 h 2481532"/>
              <a:gd name="connsiteX13" fmla="*/ 1408981 w 7387086"/>
              <a:gd name="connsiteY13" fmla="*/ 327804 h 2481532"/>
              <a:gd name="connsiteX14" fmla="*/ 1339969 w 7387086"/>
              <a:gd name="connsiteY14" fmla="*/ 345056 h 2481532"/>
              <a:gd name="connsiteX0" fmla="*/ 580845 w 7387086"/>
              <a:gd name="connsiteY0" fmla="*/ 586596 h 2481532"/>
              <a:gd name="connsiteX1" fmla="*/ 80513 w 7387086"/>
              <a:gd name="connsiteY1" fmla="*/ 1518249 h 2481532"/>
              <a:gd name="connsiteX2" fmla="*/ 1063924 w 7387086"/>
              <a:gd name="connsiteY2" fmla="*/ 2139351 h 2481532"/>
              <a:gd name="connsiteX3" fmla="*/ 1943819 w 7387086"/>
              <a:gd name="connsiteY3" fmla="*/ 2415396 h 2481532"/>
              <a:gd name="connsiteX4" fmla="*/ 3617343 w 7387086"/>
              <a:gd name="connsiteY4" fmla="*/ 2070339 h 2481532"/>
              <a:gd name="connsiteX5" fmla="*/ 4911305 w 7387086"/>
              <a:gd name="connsiteY5" fmla="*/ 2363638 h 2481532"/>
              <a:gd name="connsiteX6" fmla="*/ 5860211 w 7387086"/>
              <a:gd name="connsiteY6" fmla="*/ 2449902 h 2481532"/>
              <a:gd name="connsiteX7" fmla="*/ 7154173 w 7387086"/>
              <a:gd name="connsiteY7" fmla="*/ 2173856 h 2481532"/>
              <a:gd name="connsiteX8" fmla="*/ 7067909 w 7387086"/>
              <a:gd name="connsiteY8" fmla="*/ 897147 h 2481532"/>
              <a:gd name="connsiteX9" fmla="*/ 5239109 w 7387086"/>
              <a:gd name="connsiteY9" fmla="*/ 828136 h 2481532"/>
              <a:gd name="connsiteX10" fmla="*/ 4669766 w 7387086"/>
              <a:gd name="connsiteY10" fmla="*/ 207034 h 2481532"/>
              <a:gd name="connsiteX11" fmla="*/ 2944483 w 7387086"/>
              <a:gd name="connsiteY11" fmla="*/ 534838 h 2481532"/>
              <a:gd name="connsiteX12" fmla="*/ 2099094 w 7387086"/>
              <a:gd name="connsiteY12" fmla="*/ 34506 h 2481532"/>
              <a:gd name="connsiteX13" fmla="*/ 1408981 w 7387086"/>
              <a:gd name="connsiteY13" fmla="*/ 327804 h 2481532"/>
              <a:gd name="connsiteX14" fmla="*/ 1339969 w 7387086"/>
              <a:gd name="connsiteY14" fmla="*/ 345056 h 2481532"/>
              <a:gd name="connsiteX15" fmla="*/ 580845 w 7387086"/>
              <a:gd name="connsiteY15" fmla="*/ 586596 h 2481532"/>
              <a:gd name="connsiteX0" fmla="*/ 1259456 w 7306573"/>
              <a:gd name="connsiteY0" fmla="*/ 345056 h 2481532"/>
              <a:gd name="connsiteX1" fmla="*/ 0 w 7306573"/>
              <a:gd name="connsiteY1" fmla="*/ 1518249 h 2481532"/>
              <a:gd name="connsiteX2" fmla="*/ 983411 w 7306573"/>
              <a:gd name="connsiteY2" fmla="*/ 2139351 h 2481532"/>
              <a:gd name="connsiteX3" fmla="*/ 1863306 w 7306573"/>
              <a:gd name="connsiteY3" fmla="*/ 2415396 h 2481532"/>
              <a:gd name="connsiteX4" fmla="*/ 3536830 w 7306573"/>
              <a:gd name="connsiteY4" fmla="*/ 2070339 h 2481532"/>
              <a:gd name="connsiteX5" fmla="*/ 4830792 w 7306573"/>
              <a:gd name="connsiteY5" fmla="*/ 2363638 h 2481532"/>
              <a:gd name="connsiteX6" fmla="*/ 5779698 w 7306573"/>
              <a:gd name="connsiteY6" fmla="*/ 2449902 h 2481532"/>
              <a:gd name="connsiteX7" fmla="*/ 7073660 w 7306573"/>
              <a:gd name="connsiteY7" fmla="*/ 2173856 h 2481532"/>
              <a:gd name="connsiteX8" fmla="*/ 6987396 w 7306573"/>
              <a:gd name="connsiteY8" fmla="*/ 897147 h 2481532"/>
              <a:gd name="connsiteX9" fmla="*/ 5158596 w 7306573"/>
              <a:gd name="connsiteY9" fmla="*/ 828136 h 2481532"/>
              <a:gd name="connsiteX10" fmla="*/ 4589253 w 7306573"/>
              <a:gd name="connsiteY10" fmla="*/ 207034 h 2481532"/>
              <a:gd name="connsiteX11" fmla="*/ 2863970 w 7306573"/>
              <a:gd name="connsiteY11" fmla="*/ 534838 h 2481532"/>
              <a:gd name="connsiteX12" fmla="*/ 2018581 w 7306573"/>
              <a:gd name="connsiteY12" fmla="*/ 34506 h 2481532"/>
              <a:gd name="connsiteX13" fmla="*/ 1328468 w 7306573"/>
              <a:gd name="connsiteY13" fmla="*/ 327804 h 2481532"/>
              <a:gd name="connsiteX14" fmla="*/ 1259456 w 7306573"/>
              <a:gd name="connsiteY14" fmla="*/ 345056 h 2481532"/>
              <a:gd name="connsiteX0" fmla="*/ 1196990 w 7244107"/>
              <a:gd name="connsiteY0" fmla="*/ 345056 h 2481532"/>
              <a:gd name="connsiteX1" fmla="*/ 0 w 7244107"/>
              <a:gd name="connsiteY1" fmla="*/ 1160704 h 2481532"/>
              <a:gd name="connsiteX2" fmla="*/ 920945 w 7244107"/>
              <a:gd name="connsiteY2" fmla="*/ 2139351 h 2481532"/>
              <a:gd name="connsiteX3" fmla="*/ 1800840 w 7244107"/>
              <a:gd name="connsiteY3" fmla="*/ 2415396 h 2481532"/>
              <a:gd name="connsiteX4" fmla="*/ 3474364 w 7244107"/>
              <a:gd name="connsiteY4" fmla="*/ 2070339 h 2481532"/>
              <a:gd name="connsiteX5" fmla="*/ 4768326 w 7244107"/>
              <a:gd name="connsiteY5" fmla="*/ 2363638 h 2481532"/>
              <a:gd name="connsiteX6" fmla="*/ 5717232 w 7244107"/>
              <a:gd name="connsiteY6" fmla="*/ 2449902 h 2481532"/>
              <a:gd name="connsiteX7" fmla="*/ 7011194 w 7244107"/>
              <a:gd name="connsiteY7" fmla="*/ 2173856 h 2481532"/>
              <a:gd name="connsiteX8" fmla="*/ 6924930 w 7244107"/>
              <a:gd name="connsiteY8" fmla="*/ 897147 h 2481532"/>
              <a:gd name="connsiteX9" fmla="*/ 5096130 w 7244107"/>
              <a:gd name="connsiteY9" fmla="*/ 828136 h 2481532"/>
              <a:gd name="connsiteX10" fmla="*/ 4526787 w 7244107"/>
              <a:gd name="connsiteY10" fmla="*/ 207034 h 2481532"/>
              <a:gd name="connsiteX11" fmla="*/ 2801504 w 7244107"/>
              <a:gd name="connsiteY11" fmla="*/ 534838 h 2481532"/>
              <a:gd name="connsiteX12" fmla="*/ 1956115 w 7244107"/>
              <a:gd name="connsiteY12" fmla="*/ 34506 h 2481532"/>
              <a:gd name="connsiteX13" fmla="*/ 1266002 w 7244107"/>
              <a:gd name="connsiteY13" fmla="*/ 327804 h 2481532"/>
              <a:gd name="connsiteX14" fmla="*/ 1196990 w 7244107"/>
              <a:gd name="connsiteY14" fmla="*/ 345056 h 2481532"/>
              <a:gd name="connsiteX0" fmla="*/ 1585805 w 7632922"/>
              <a:gd name="connsiteY0" fmla="*/ 345056 h 2481532"/>
              <a:gd name="connsiteX1" fmla="*/ 388815 w 7632922"/>
              <a:gd name="connsiteY1" fmla="*/ 1160704 h 2481532"/>
              <a:gd name="connsiteX2" fmla="*/ 1309760 w 7632922"/>
              <a:gd name="connsiteY2" fmla="*/ 2139351 h 2481532"/>
              <a:gd name="connsiteX3" fmla="*/ 2189655 w 7632922"/>
              <a:gd name="connsiteY3" fmla="*/ 2415396 h 2481532"/>
              <a:gd name="connsiteX4" fmla="*/ 3863179 w 7632922"/>
              <a:gd name="connsiteY4" fmla="*/ 2070339 h 2481532"/>
              <a:gd name="connsiteX5" fmla="*/ 5157141 w 7632922"/>
              <a:gd name="connsiteY5" fmla="*/ 2363638 h 2481532"/>
              <a:gd name="connsiteX6" fmla="*/ 6106047 w 7632922"/>
              <a:gd name="connsiteY6" fmla="*/ 2449902 h 2481532"/>
              <a:gd name="connsiteX7" fmla="*/ 7400009 w 7632922"/>
              <a:gd name="connsiteY7" fmla="*/ 2173856 h 2481532"/>
              <a:gd name="connsiteX8" fmla="*/ 7313745 w 7632922"/>
              <a:gd name="connsiteY8" fmla="*/ 897147 h 2481532"/>
              <a:gd name="connsiteX9" fmla="*/ 5484945 w 7632922"/>
              <a:gd name="connsiteY9" fmla="*/ 828136 h 2481532"/>
              <a:gd name="connsiteX10" fmla="*/ 4915602 w 7632922"/>
              <a:gd name="connsiteY10" fmla="*/ 207034 h 2481532"/>
              <a:gd name="connsiteX11" fmla="*/ 3190319 w 7632922"/>
              <a:gd name="connsiteY11" fmla="*/ 534838 h 2481532"/>
              <a:gd name="connsiteX12" fmla="*/ 2344930 w 7632922"/>
              <a:gd name="connsiteY12" fmla="*/ 34506 h 2481532"/>
              <a:gd name="connsiteX13" fmla="*/ 1654817 w 7632922"/>
              <a:gd name="connsiteY13" fmla="*/ 327804 h 2481532"/>
              <a:gd name="connsiteX14" fmla="*/ 1585805 w 7632922"/>
              <a:gd name="connsiteY14" fmla="*/ 345056 h 2481532"/>
              <a:gd name="connsiteX0" fmla="*/ 1585805 w 7632922"/>
              <a:gd name="connsiteY0" fmla="*/ 342180 h 2478656"/>
              <a:gd name="connsiteX1" fmla="*/ 388815 w 7632922"/>
              <a:gd name="connsiteY1" fmla="*/ 1157828 h 2478656"/>
              <a:gd name="connsiteX2" fmla="*/ 1309760 w 7632922"/>
              <a:gd name="connsiteY2" fmla="*/ 2136475 h 2478656"/>
              <a:gd name="connsiteX3" fmla="*/ 2189655 w 7632922"/>
              <a:gd name="connsiteY3" fmla="*/ 2412520 h 2478656"/>
              <a:gd name="connsiteX4" fmla="*/ 3863179 w 7632922"/>
              <a:gd name="connsiteY4" fmla="*/ 2067463 h 2478656"/>
              <a:gd name="connsiteX5" fmla="*/ 5157141 w 7632922"/>
              <a:gd name="connsiteY5" fmla="*/ 2360762 h 2478656"/>
              <a:gd name="connsiteX6" fmla="*/ 6106047 w 7632922"/>
              <a:gd name="connsiteY6" fmla="*/ 2447026 h 2478656"/>
              <a:gd name="connsiteX7" fmla="*/ 7400009 w 7632922"/>
              <a:gd name="connsiteY7" fmla="*/ 2170980 h 2478656"/>
              <a:gd name="connsiteX8" fmla="*/ 7313745 w 7632922"/>
              <a:gd name="connsiteY8" fmla="*/ 894271 h 2478656"/>
              <a:gd name="connsiteX9" fmla="*/ 5484945 w 7632922"/>
              <a:gd name="connsiteY9" fmla="*/ 825260 h 2478656"/>
              <a:gd name="connsiteX10" fmla="*/ 4915602 w 7632922"/>
              <a:gd name="connsiteY10" fmla="*/ 204158 h 2478656"/>
              <a:gd name="connsiteX11" fmla="*/ 3190319 w 7632922"/>
              <a:gd name="connsiteY11" fmla="*/ 531962 h 2478656"/>
              <a:gd name="connsiteX12" fmla="*/ 2344930 w 7632922"/>
              <a:gd name="connsiteY12" fmla="*/ 31630 h 2478656"/>
              <a:gd name="connsiteX13" fmla="*/ 1585805 w 7632922"/>
              <a:gd name="connsiteY13" fmla="*/ 342180 h 2478656"/>
              <a:gd name="connsiteX0" fmla="*/ 1585805 w 7632922"/>
              <a:gd name="connsiteY0" fmla="*/ 326478 h 2462954"/>
              <a:gd name="connsiteX1" fmla="*/ 388815 w 7632922"/>
              <a:gd name="connsiteY1" fmla="*/ 1142126 h 2462954"/>
              <a:gd name="connsiteX2" fmla="*/ 1309760 w 7632922"/>
              <a:gd name="connsiteY2" fmla="*/ 2120773 h 2462954"/>
              <a:gd name="connsiteX3" fmla="*/ 2189655 w 7632922"/>
              <a:gd name="connsiteY3" fmla="*/ 2396818 h 2462954"/>
              <a:gd name="connsiteX4" fmla="*/ 3863179 w 7632922"/>
              <a:gd name="connsiteY4" fmla="*/ 2051761 h 2462954"/>
              <a:gd name="connsiteX5" fmla="*/ 5157141 w 7632922"/>
              <a:gd name="connsiteY5" fmla="*/ 2345060 h 2462954"/>
              <a:gd name="connsiteX6" fmla="*/ 6106047 w 7632922"/>
              <a:gd name="connsiteY6" fmla="*/ 2431324 h 2462954"/>
              <a:gd name="connsiteX7" fmla="*/ 7400009 w 7632922"/>
              <a:gd name="connsiteY7" fmla="*/ 2155278 h 2462954"/>
              <a:gd name="connsiteX8" fmla="*/ 7313745 w 7632922"/>
              <a:gd name="connsiteY8" fmla="*/ 878569 h 2462954"/>
              <a:gd name="connsiteX9" fmla="*/ 5484945 w 7632922"/>
              <a:gd name="connsiteY9" fmla="*/ 809558 h 2462954"/>
              <a:gd name="connsiteX10" fmla="*/ 4915602 w 7632922"/>
              <a:gd name="connsiteY10" fmla="*/ 188456 h 2462954"/>
              <a:gd name="connsiteX11" fmla="*/ 3269135 w 7632922"/>
              <a:gd name="connsiteY11" fmla="*/ 422046 h 2462954"/>
              <a:gd name="connsiteX12" fmla="*/ 2344930 w 7632922"/>
              <a:gd name="connsiteY12" fmla="*/ 15928 h 2462954"/>
              <a:gd name="connsiteX13" fmla="*/ 1585805 w 7632922"/>
              <a:gd name="connsiteY13" fmla="*/ 326478 h 2462954"/>
              <a:gd name="connsiteX0" fmla="*/ 1585805 w 7601292"/>
              <a:gd name="connsiteY0" fmla="*/ 326478 h 2462954"/>
              <a:gd name="connsiteX1" fmla="*/ 388815 w 7601292"/>
              <a:gd name="connsiteY1" fmla="*/ 1142126 h 2462954"/>
              <a:gd name="connsiteX2" fmla="*/ 1309760 w 7601292"/>
              <a:gd name="connsiteY2" fmla="*/ 2120773 h 2462954"/>
              <a:gd name="connsiteX3" fmla="*/ 2189655 w 7601292"/>
              <a:gd name="connsiteY3" fmla="*/ 2396818 h 2462954"/>
              <a:gd name="connsiteX4" fmla="*/ 3863179 w 7601292"/>
              <a:gd name="connsiteY4" fmla="*/ 2051761 h 2462954"/>
              <a:gd name="connsiteX5" fmla="*/ 5157141 w 7601292"/>
              <a:gd name="connsiteY5" fmla="*/ 2345060 h 2462954"/>
              <a:gd name="connsiteX6" fmla="*/ 6106047 w 7601292"/>
              <a:gd name="connsiteY6" fmla="*/ 2431324 h 2462954"/>
              <a:gd name="connsiteX7" fmla="*/ 7400009 w 7601292"/>
              <a:gd name="connsiteY7" fmla="*/ 2155278 h 2462954"/>
              <a:gd name="connsiteX8" fmla="*/ 7313745 w 7601292"/>
              <a:gd name="connsiteY8" fmla="*/ 878569 h 2462954"/>
              <a:gd name="connsiteX9" fmla="*/ 5789415 w 7601292"/>
              <a:gd name="connsiteY9" fmla="*/ 710078 h 2462954"/>
              <a:gd name="connsiteX10" fmla="*/ 4915602 w 7601292"/>
              <a:gd name="connsiteY10" fmla="*/ 188456 h 2462954"/>
              <a:gd name="connsiteX11" fmla="*/ 3269135 w 7601292"/>
              <a:gd name="connsiteY11" fmla="*/ 422046 h 2462954"/>
              <a:gd name="connsiteX12" fmla="*/ 2344930 w 7601292"/>
              <a:gd name="connsiteY12" fmla="*/ 15928 h 2462954"/>
              <a:gd name="connsiteX13" fmla="*/ 1585805 w 7601292"/>
              <a:gd name="connsiteY13" fmla="*/ 326478 h 2462954"/>
              <a:gd name="connsiteX0" fmla="*/ 1369781 w 7385268"/>
              <a:gd name="connsiteY0" fmla="*/ 326478 h 2462954"/>
              <a:gd name="connsiteX1" fmla="*/ 388815 w 7385268"/>
              <a:gd name="connsiteY1" fmla="*/ 1358150 h 2462954"/>
              <a:gd name="connsiteX2" fmla="*/ 1093736 w 7385268"/>
              <a:gd name="connsiteY2" fmla="*/ 2120773 h 2462954"/>
              <a:gd name="connsiteX3" fmla="*/ 1973631 w 7385268"/>
              <a:gd name="connsiteY3" fmla="*/ 2396818 h 2462954"/>
              <a:gd name="connsiteX4" fmla="*/ 3647155 w 7385268"/>
              <a:gd name="connsiteY4" fmla="*/ 2051761 h 2462954"/>
              <a:gd name="connsiteX5" fmla="*/ 4941117 w 7385268"/>
              <a:gd name="connsiteY5" fmla="*/ 2345060 h 2462954"/>
              <a:gd name="connsiteX6" fmla="*/ 5890023 w 7385268"/>
              <a:gd name="connsiteY6" fmla="*/ 2431324 h 2462954"/>
              <a:gd name="connsiteX7" fmla="*/ 7183985 w 7385268"/>
              <a:gd name="connsiteY7" fmla="*/ 2155278 h 2462954"/>
              <a:gd name="connsiteX8" fmla="*/ 7097721 w 7385268"/>
              <a:gd name="connsiteY8" fmla="*/ 878569 h 2462954"/>
              <a:gd name="connsiteX9" fmla="*/ 5573391 w 7385268"/>
              <a:gd name="connsiteY9" fmla="*/ 710078 h 2462954"/>
              <a:gd name="connsiteX10" fmla="*/ 4699578 w 7385268"/>
              <a:gd name="connsiteY10" fmla="*/ 188456 h 2462954"/>
              <a:gd name="connsiteX11" fmla="*/ 3053111 w 7385268"/>
              <a:gd name="connsiteY11" fmla="*/ 422046 h 2462954"/>
              <a:gd name="connsiteX12" fmla="*/ 2128906 w 7385268"/>
              <a:gd name="connsiteY12" fmla="*/ 15928 h 2462954"/>
              <a:gd name="connsiteX13" fmla="*/ 1369781 w 7385268"/>
              <a:gd name="connsiteY13" fmla="*/ 326478 h 2462954"/>
              <a:gd name="connsiteX0" fmla="*/ 1369781 w 7603992"/>
              <a:gd name="connsiteY0" fmla="*/ 326478 h 2462954"/>
              <a:gd name="connsiteX1" fmla="*/ 388815 w 7603992"/>
              <a:gd name="connsiteY1" fmla="*/ 1358150 h 2462954"/>
              <a:gd name="connsiteX2" fmla="*/ 1093736 w 7603992"/>
              <a:gd name="connsiteY2" fmla="*/ 2120773 h 2462954"/>
              <a:gd name="connsiteX3" fmla="*/ 1973631 w 7603992"/>
              <a:gd name="connsiteY3" fmla="*/ 2396818 h 2462954"/>
              <a:gd name="connsiteX4" fmla="*/ 3647155 w 7603992"/>
              <a:gd name="connsiteY4" fmla="*/ 2051761 h 2462954"/>
              <a:gd name="connsiteX5" fmla="*/ 4941117 w 7603992"/>
              <a:gd name="connsiteY5" fmla="*/ 2345060 h 2462954"/>
              <a:gd name="connsiteX6" fmla="*/ 5890023 w 7603992"/>
              <a:gd name="connsiteY6" fmla="*/ 2431324 h 2462954"/>
              <a:gd name="connsiteX7" fmla="*/ 7183985 w 7603992"/>
              <a:gd name="connsiteY7" fmla="*/ 2155278 h 2462954"/>
              <a:gd name="connsiteX8" fmla="*/ 7589615 w 7603992"/>
              <a:gd name="connsiteY8" fmla="*/ 1574174 h 2462954"/>
              <a:gd name="connsiteX9" fmla="*/ 7097721 w 7603992"/>
              <a:gd name="connsiteY9" fmla="*/ 878569 h 2462954"/>
              <a:gd name="connsiteX10" fmla="*/ 5573391 w 7603992"/>
              <a:gd name="connsiteY10" fmla="*/ 710078 h 2462954"/>
              <a:gd name="connsiteX11" fmla="*/ 4699578 w 7603992"/>
              <a:gd name="connsiteY11" fmla="*/ 188456 h 2462954"/>
              <a:gd name="connsiteX12" fmla="*/ 3053111 w 7603992"/>
              <a:gd name="connsiteY12" fmla="*/ 422046 h 2462954"/>
              <a:gd name="connsiteX13" fmla="*/ 2128906 w 7603992"/>
              <a:gd name="connsiteY13" fmla="*/ 15928 h 2462954"/>
              <a:gd name="connsiteX14" fmla="*/ 1369781 w 7603992"/>
              <a:gd name="connsiteY14" fmla="*/ 326478 h 2462954"/>
              <a:gd name="connsiteX0" fmla="*/ 1369781 w 7603992"/>
              <a:gd name="connsiteY0" fmla="*/ 319353 h 2455829"/>
              <a:gd name="connsiteX1" fmla="*/ 388815 w 7603992"/>
              <a:gd name="connsiteY1" fmla="*/ 1351025 h 2455829"/>
              <a:gd name="connsiteX2" fmla="*/ 1093736 w 7603992"/>
              <a:gd name="connsiteY2" fmla="*/ 2113648 h 2455829"/>
              <a:gd name="connsiteX3" fmla="*/ 1973631 w 7603992"/>
              <a:gd name="connsiteY3" fmla="*/ 2389693 h 2455829"/>
              <a:gd name="connsiteX4" fmla="*/ 3647155 w 7603992"/>
              <a:gd name="connsiteY4" fmla="*/ 2044636 h 2455829"/>
              <a:gd name="connsiteX5" fmla="*/ 4941117 w 7603992"/>
              <a:gd name="connsiteY5" fmla="*/ 2337935 h 2455829"/>
              <a:gd name="connsiteX6" fmla="*/ 5890023 w 7603992"/>
              <a:gd name="connsiteY6" fmla="*/ 2424199 h 2455829"/>
              <a:gd name="connsiteX7" fmla="*/ 7183985 w 7603992"/>
              <a:gd name="connsiteY7" fmla="*/ 2148153 h 2455829"/>
              <a:gd name="connsiteX8" fmla="*/ 7589615 w 7603992"/>
              <a:gd name="connsiteY8" fmla="*/ 1567049 h 2455829"/>
              <a:gd name="connsiteX9" fmla="*/ 7097721 w 7603992"/>
              <a:gd name="connsiteY9" fmla="*/ 871444 h 2455829"/>
              <a:gd name="connsiteX10" fmla="*/ 5573391 w 7603992"/>
              <a:gd name="connsiteY10" fmla="*/ 702953 h 2455829"/>
              <a:gd name="connsiteX11" fmla="*/ 4699578 w 7603992"/>
              <a:gd name="connsiteY11" fmla="*/ 181331 h 2455829"/>
              <a:gd name="connsiteX12" fmla="*/ 3456360 w 7603992"/>
              <a:gd name="connsiteY12" fmla="*/ 266537 h 2455829"/>
              <a:gd name="connsiteX13" fmla="*/ 2128906 w 7603992"/>
              <a:gd name="connsiteY13" fmla="*/ 8803 h 2455829"/>
              <a:gd name="connsiteX14" fmla="*/ 1369781 w 7603992"/>
              <a:gd name="connsiteY14" fmla="*/ 319353 h 2455829"/>
              <a:gd name="connsiteX0" fmla="*/ 1369781 w 7603992"/>
              <a:gd name="connsiteY0" fmla="*/ 319353 h 2455829"/>
              <a:gd name="connsiteX1" fmla="*/ 388815 w 7603992"/>
              <a:gd name="connsiteY1" fmla="*/ 1351025 h 2455829"/>
              <a:gd name="connsiteX2" fmla="*/ 1093736 w 7603992"/>
              <a:gd name="connsiteY2" fmla="*/ 2113648 h 2455829"/>
              <a:gd name="connsiteX3" fmla="*/ 1973631 w 7603992"/>
              <a:gd name="connsiteY3" fmla="*/ 2389693 h 2455829"/>
              <a:gd name="connsiteX4" fmla="*/ 3647155 w 7603992"/>
              <a:gd name="connsiteY4" fmla="*/ 2044636 h 2455829"/>
              <a:gd name="connsiteX5" fmla="*/ 4941117 w 7603992"/>
              <a:gd name="connsiteY5" fmla="*/ 2337935 h 2455829"/>
              <a:gd name="connsiteX6" fmla="*/ 5890023 w 7603992"/>
              <a:gd name="connsiteY6" fmla="*/ 2424199 h 2455829"/>
              <a:gd name="connsiteX7" fmla="*/ 7183985 w 7603992"/>
              <a:gd name="connsiteY7" fmla="*/ 2148153 h 2455829"/>
              <a:gd name="connsiteX8" fmla="*/ 7589615 w 7603992"/>
              <a:gd name="connsiteY8" fmla="*/ 1567049 h 2455829"/>
              <a:gd name="connsiteX9" fmla="*/ 7097721 w 7603992"/>
              <a:gd name="connsiteY9" fmla="*/ 871444 h 2455829"/>
              <a:gd name="connsiteX10" fmla="*/ 6567084 w 7603992"/>
              <a:gd name="connsiteY10" fmla="*/ 677029 h 2455829"/>
              <a:gd name="connsiteX11" fmla="*/ 4699578 w 7603992"/>
              <a:gd name="connsiteY11" fmla="*/ 181331 h 2455829"/>
              <a:gd name="connsiteX12" fmla="*/ 3456360 w 7603992"/>
              <a:gd name="connsiteY12" fmla="*/ 266537 h 2455829"/>
              <a:gd name="connsiteX13" fmla="*/ 2128906 w 7603992"/>
              <a:gd name="connsiteY13" fmla="*/ 8803 h 2455829"/>
              <a:gd name="connsiteX14" fmla="*/ 1369781 w 7603992"/>
              <a:gd name="connsiteY14" fmla="*/ 319353 h 2455829"/>
              <a:gd name="connsiteX0" fmla="*/ 1369781 w 7603992"/>
              <a:gd name="connsiteY0" fmla="*/ 319353 h 2455829"/>
              <a:gd name="connsiteX1" fmla="*/ 388815 w 7603992"/>
              <a:gd name="connsiteY1" fmla="*/ 1351025 h 2455829"/>
              <a:gd name="connsiteX2" fmla="*/ 1093736 w 7603992"/>
              <a:gd name="connsiteY2" fmla="*/ 2113648 h 2455829"/>
              <a:gd name="connsiteX3" fmla="*/ 1973631 w 7603992"/>
              <a:gd name="connsiteY3" fmla="*/ 2389693 h 2455829"/>
              <a:gd name="connsiteX4" fmla="*/ 3647155 w 7603992"/>
              <a:gd name="connsiteY4" fmla="*/ 2044636 h 2455829"/>
              <a:gd name="connsiteX5" fmla="*/ 4941117 w 7603992"/>
              <a:gd name="connsiteY5" fmla="*/ 2337935 h 2455829"/>
              <a:gd name="connsiteX6" fmla="*/ 5890023 w 7603992"/>
              <a:gd name="connsiteY6" fmla="*/ 2424199 h 2455829"/>
              <a:gd name="connsiteX7" fmla="*/ 7183985 w 7603992"/>
              <a:gd name="connsiteY7" fmla="*/ 2148153 h 2455829"/>
              <a:gd name="connsiteX8" fmla="*/ 7589615 w 7603992"/>
              <a:gd name="connsiteY8" fmla="*/ 1567049 h 2455829"/>
              <a:gd name="connsiteX9" fmla="*/ 7097721 w 7603992"/>
              <a:gd name="connsiteY9" fmla="*/ 871444 h 2455829"/>
              <a:gd name="connsiteX10" fmla="*/ 5875812 w 7603992"/>
              <a:gd name="connsiteY10" fmla="*/ 334952 h 2455829"/>
              <a:gd name="connsiteX11" fmla="*/ 4699578 w 7603992"/>
              <a:gd name="connsiteY11" fmla="*/ 181331 h 2455829"/>
              <a:gd name="connsiteX12" fmla="*/ 3456360 w 7603992"/>
              <a:gd name="connsiteY12" fmla="*/ 266537 h 2455829"/>
              <a:gd name="connsiteX13" fmla="*/ 2128906 w 7603992"/>
              <a:gd name="connsiteY13" fmla="*/ 8803 h 2455829"/>
              <a:gd name="connsiteX14" fmla="*/ 1369781 w 7603992"/>
              <a:gd name="connsiteY14" fmla="*/ 319353 h 2455829"/>
              <a:gd name="connsiteX0" fmla="*/ 1369781 w 7634827"/>
              <a:gd name="connsiteY0" fmla="*/ 319353 h 2455829"/>
              <a:gd name="connsiteX1" fmla="*/ 388815 w 7634827"/>
              <a:gd name="connsiteY1" fmla="*/ 1351025 h 2455829"/>
              <a:gd name="connsiteX2" fmla="*/ 1093736 w 7634827"/>
              <a:gd name="connsiteY2" fmla="*/ 2113648 h 2455829"/>
              <a:gd name="connsiteX3" fmla="*/ 1973631 w 7634827"/>
              <a:gd name="connsiteY3" fmla="*/ 2389693 h 2455829"/>
              <a:gd name="connsiteX4" fmla="*/ 3647155 w 7634827"/>
              <a:gd name="connsiteY4" fmla="*/ 2044636 h 2455829"/>
              <a:gd name="connsiteX5" fmla="*/ 4941117 w 7634827"/>
              <a:gd name="connsiteY5" fmla="*/ 2337935 h 2455829"/>
              <a:gd name="connsiteX6" fmla="*/ 5890023 w 7634827"/>
              <a:gd name="connsiteY6" fmla="*/ 2424199 h 2455829"/>
              <a:gd name="connsiteX7" fmla="*/ 7183985 w 7634827"/>
              <a:gd name="connsiteY7" fmla="*/ 2148153 h 2455829"/>
              <a:gd name="connsiteX8" fmla="*/ 7589615 w 7634827"/>
              <a:gd name="connsiteY8" fmla="*/ 1567049 h 2455829"/>
              <a:gd name="connsiteX9" fmla="*/ 6912720 w 7634827"/>
              <a:gd name="connsiteY9" fmla="*/ 882275 h 2455829"/>
              <a:gd name="connsiteX10" fmla="*/ 5875812 w 7634827"/>
              <a:gd name="connsiteY10" fmla="*/ 334952 h 2455829"/>
              <a:gd name="connsiteX11" fmla="*/ 4699578 w 7634827"/>
              <a:gd name="connsiteY11" fmla="*/ 181331 h 2455829"/>
              <a:gd name="connsiteX12" fmla="*/ 3456360 w 7634827"/>
              <a:gd name="connsiteY12" fmla="*/ 266537 h 2455829"/>
              <a:gd name="connsiteX13" fmla="*/ 2128906 w 7634827"/>
              <a:gd name="connsiteY13" fmla="*/ 8803 h 2455829"/>
              <a:gd name="connsiteX14" fmla="*/ 1369781 w 7634827"/>
              <a:gd name="connsiteY14" fmla="*/ 319353 h 2455829"/>
              <a:gd name="connsiteX0" fmla="*/ 1369781 w 7634827"/>
              <a:gd name="connsiteY0" fmla="*/ 319353 h 2455829"/>
              <a:gd name="connsiteX1" fmla="*/ 388815 w 7634827"/>
              <a:gd name="connsiteY1" fmla="*/ 1351025 h 2455829"/>
              <a:gd name="connsiteX2" fmla="*/ 1093736 w 7634827"/>
              <a:gd name="connsiteY2" fmla="*/ 2113648 h 2455829"/>
              <a:gd name="connsiteX3" fmla="*/ 1973631 w 7634827"/>
              <a:gd name="connsiteY3" fmla="*/ 2389693 h 2455829"/>
              <a:gd name="connsiteX4" fmla="*/ 3647155 w 7634827"/>
              <a:gd name="connsiteY4" fmla="*/ 2044636 h 2455829"/>
              <a:gd name="connsiteX5" fmla="*/ 4941117 w 7634827"/>
              <a:gd name="connsiteY5" fmla="*/ 2337935 h 2455829"/>
              <a:gd name="connsiteX6" fmla="*/ 5890023 w 7634827"/>
              <a:gd name="connsiteY6" fmla="*/ 2424199 h 2455829"/>
              <a:gd name="connsiteX7" fmla="*/ 7183985 w 7634827"/>
              <a:gd name="connsiteY7" fmla="*/ 2148153 h 2455829"/>
              <a:gd name="connsiteX8" fmla="*/ 7589615 w 7634827"/>
              <a:gd name="connsiteY8" fmla="*/ 1567049 h 2455829"/>
              <a:gd name="connsiteX9" fmla="*/ 6912720 w 7634827"/>
              <a:gd name="connsiteY9" fmla="*/ 882275 h 2455829"/>
              <a:gd name="connsiteX10" fmla="*/ 6221448 w 7634827"/>
              <a:gd name="connsiteY10" fmla="*/ 266537 h 2455829"/>
              <a:gd name="connsiteX11" fmla="*/ 4699578 w 7634827"/>
              <a:gd name="connsiteY11" fmla="*/ 181331 h 2455829"/>
              <a:gd name="connsiteX12" fmla="*/ 3456360 w 7634827"/>
              <a:gd name="connsiteY12" fmla="*/ 266537 h 2455829"/>
              <a:gd name="connsiteX13" fmla="*/ 2128906 w 7634827"/>
              <a:gd name="connsiteY13" fmla="*/ 8803 h 2455829"/>
              <a:gd name="connsiteX14" fmla="*/ 1369781 w 7634827"/>
              <a:gd name="connsiteY14" fmla="*/ 319353 h 2455829"/>
              <a:gd name="connsiteX0" fmla="*/ 1369781 w 7663629"/>
              <a:gd name="connsiteY0" fmla="*/ 319353 h 2455829"/>
              <a:gd name="connsiteX1" fmla="*/ 388815 w 7663629"/>
              <a:gd name="connsiteY1" fmla="*/ 1351025 h 2455829"/>
              <a:gd name="connsiteX2" fmla="*/ 1093736 w 7663629"/>
              <a:gd name="connsiteY2" fmla="*/ 2113648 h 2455829"/>
              <a:gd name="connsiteX3" fmla="*/ 1973631 w 7663629"/>
              <a:gd name="connsiteY3" fmla="*/ 2389693 h 2455829"/>
              <a:gd name="connsiteX4" fmla="*/ 3647155 w 7663629"/>
              <a:gd name="connsiteY4" fmla="*/ 2044636 h 2455829"/>
              <a:gd name="connsiteX5" fmla="*/ 4941117 w 7663629"/>
              <a:gd name="connsiteY5" fmla="*/ 2337935 h 2455829"/>
              <a:gd name="connsiteX6" fmla="*/ 5890023 w 7663629"/>
              <a:gd name="connsiteY6" fmla="*/ 2424199 h 2455829"/>
              <a:gd name="connsiteX7" fmla="*/ 7183985 w 7663629"/>
              <a:gd name="connsiteY7" fmla="*/ 2148153 h 2455829"/>
              <a:gd name="connsiteX8" fmla="*/ 7589615 w 7663629"/>
              <a:gd name="connsiteY8" fmla="*/ 1567049 h 2455829"/>
              <a:gd name="connsiteX9" fmla="*/ 6739902 w 7663629"/>
              <a:gd name="connsiteY9" fmla="*/ 950691 h 2455829"/>
              <a:gd name="connsiteX10" fmla="*/ 6221448 w 7663629"/>
              <a:gd name="connsiteY10" fmla="*/ 266537 h 2455829"/>
              <a:gd name="connsiteX11" fmla="*/ 4699578 w 7663629"/>
              <a:gd name="connsiteY11" fmla="*/ 181331 h 2455829"/>
              <a:gd name="connsiteX12" fmla="*/ 3456360 w 7663629"/>
              <a:gd name="connsiteY12" fmla="*/ 266537 h 2455829"/>
              <a:gd name="connsiteX13" fmla="*/ 2128906 w 7663629"/>
              <a:gd name="connsiteY13" fmla="*/ 8803 h 2455829"/>
              <a:gd name="connsiteX14" fmla="*/ 1369781 w 7663629"/>
              <a:gd name="connsiteY14" fmla="*/ 319353 h 2455829"/>
              <a:gd name="connsiteX0" fmla="*/ 1369781 w 7412041"/>
              <a:gd name="connsiteY0" fmla="*/ 319353 h 2455829"/>
              <a:gd name="connsiteX1" fmla="*/ 388815 w 7412041"/>
              <a:gd name="connsiteY1" fmla="*/ 1351025 h 2455829"/>
              <a:gd name="connsiteX2" fmla="*/ 1093736 w 7412041"/>
              <a:gd name="connsiteY2" fmla="*/ 2113648 h 2455829"/>
              <a:gd name="connsiteX3" fmla="*/ 1973631 w 7412041"/>
              <a:gd name="connsiteY3" fmla="*/ 2389693 h 2455829"/>
              <a:gd name="connsiteX4" fmla="*/ 3647155 w 7412041"/>
              <a:gd name="connsiteY4" fmla="*/ 2044636 h 2455829"/>
              <a:gd name="connsiteX5" fmla="*/ 4941117 w 7412041"/>
              <a:gd name="connsiteY5" fmla="*/ 2337935 h 2455829"/>
              <a:gd name="connsiteX6" fmla="*/ 5890023 w 7412041"/>
              <a:gd name="connsiteY6" fmla="*/ 2424199 h 2455829"/>
              <a:gd name="connsiteX7" fmla="*/ 7183985 w 7412041"/>
              <a:gd name="connsiteY7" fmla="*/ 2148153 h 2455829"/>
              <a:gd name="connsiteX8" fmla="*/ 7258356 w 7412041"/>
              <a:gd name="connsiteY8" fmla="*/ 1498014 h 2455829"/>
              <a:gd name="connsiteX9" fmla="*/ 6739902 w 7412041"/>
              <a:gd name="connsiteY9" fmla="*/ 950691 h 2455829"/>
              <a:gd name="connsiteX10" fmla="*/ 6221448 w 7412041"/>
              <a:gd name="connsiteY10" fmla="*/ 266537 h 2455829"/>
              <a:gd name="connsiteX11" fmla="*/ 4699578 w 7412041"/>
              <a:gd name="connsiteY11" fmla="*/ 181331 h 2455829"/>
              <a:gd name="connsiteX12" fmla="*/ 3456360 w 7412041"/>
              <a:gd name="connsiteY12" fmla="*/ 266537 h 2455829"/>
              <a:gd name="connsiteX13" fmla="*/ 2128906 w 7412041"/>
              <a:gd name="connsiteY13" fmla="*/ 8803 h 2455829"/>
              <a:gd name="connsiteX14" fmla="*/ 1369781 w 7412041"/>
              <a:gd name="connsiteY14" fmla="*/ 319353 h 2455829"/>
              <a:gd name="connsiteX0" fmla="*/ 1369781 w 7258356"/>
              <a:gd name="connsiteY0" fmla="*/ 319353 h 2461563"/>
              <a:gd name="connsiteX1" fmla="*/ 388815 w 7258356"/>
              <a:gd name="connsiteY1" fmla="*/ 1351025 h 2461563"/>
              <a:gd name="connsiteX2" fmla="*/ 1093736 w 7258356"/>
              <a:gd name="connsiteY2" fmla="*/ 2113648 h 2461563"/>
              <a:gd name="connsiteX3" fmla="*/ 1973631 w 7258356"/>
              <a:gd name="connsiteY3" fmla="*/ 2389693 h 2461563"/>
              <a:gd name="connsiteX4" fmla="*/ 3647155 w 7258356"/>
              <a:gd name="connsiteY4" fmla="*/ 2044636 h 2461563"/>
              <a:gd name="connsiteX5" fmla="*/ 4941117 w 7258356"/>
              <a:gd name="connsiteY5" fmla="*/ 2337935 h 2461563"/>
              <a:gd name="connsiteX6" fmla="*/ 5890023 w 7258356"/>
              <a:gd name="connsiteY6" fmla="*/ 2424199 h 2461563"/>
              <a:gd name="connsiteX7" fmla="*/ 6739902 w 7258356"/>
              <a:gd name="connsiteY7" fmla="*/ 2113752 h 2461563"/>
              <a:gd name="connsiteX8" fmla="*/ 7258356 w 7258356"/>
              <a:gd name="connsiteY8" fmla="*/ 1498014 h 2461563"/>
              <a:gd name="connsiteX9" fmla="*/ 6739902 w 7258356"/>
              <a:gd name="connsiteY9" fmla="*/ 950691 h 2461563"/>
              <a:gd name="connsiteX10" fmla="*/ 6221448 w 7258356"/>
              <a:gd name="connsiteY10" fmla="*/ 266537 h 2461563"/>
              <a:gd name="connsiteX11" fmla="*/ 4699578 w 7258356"/>
              <a:gd name="connsiteY11" fmla="*/ 181331 h 2461563"/>
              <a:gd name="connsiteX12" fmla="*/ 3456360 w 7258356"/>
              <a:gd name="connsiteY12" fmla="*/ 266537 h 2461563"/>
              <a:gd name="connsiteX13" fmla="*/ 2128906 w 7258356"/>
              <a:gd name="connsiteY13" fmla="*/ 8803 h 2461563"/>
              <a:gd name="connsiteX14" fmla="*/ 1369781 w 7258356"/>
              <a:gd name="connsiteY14" fmla="*/ 319353 h 2461563"/>
              <a:gd name="connsiteX0" fmla="*/ 1369781 w 7258356"/>
              <a:gd name="connsiteY0" fmla="*/ 319353 h 2435718"/>
              <a:gd name="connsiteX1" fmla="*/ 388815 w 7258356"/>
              <a:gd name="connsiteY1" fmla="*/ 1351025 h 2435718"/>
              <a:gd name="connsiteX2" fmla="*/ 1093736 w 7258356"/>
              <a:gd name="connsiteY2" fmla="*/ 2113648 h 2435718"/>
              <a:gd name="connsiteX3" fmla="*/ 1973631 w 7258356"/>
              <a:gd name="connsiteY3" fmla="*/ 2389693 h 2435718"/>
              <a:gd name="connsiteX4" fmla="*/ 3647155 w 7258356"/>
              <a:gd name="connsiteY4" fmla="*/ 2044636 h 2435718"/>
              <a:gd name="connsiteX5" fmla="*/ 5890023 w 7258356"/>
              <a:gd name="connsiteY5" fmla="*/ 2424199 h 2435718"/>
              <a:gd name="connsiteX6" fmla="*/ 6739902 w 7258356"/>
              <a:gd name="connsiteY6" fmla="*/ 2113752 h 2435718"/>
              <a:gd name="connsiteX7" fmla="*/ 7258356 w 7258356"/>
              <a:gd name="connsiteY7" fmla="*/ 1498014 h 2435718"/>
              <a:gd name="connsiteX8" fmla="*/ 6739902 w 7258356"/>
              <a:gd name="connsiteY8" fmla="*/ 950691 h 2435718"/>
              <a:gd name="connsiteX9" fmla="*/ 6221448 w 7258356"/>
              <a:gd name="connsiteY9" fmla="*/ 266537 h 2435718"/>
              <a:gd name="connsiteX10" fmla="*/ 4699578 w 7258356"/>
              <a:gd name="connsiteY10" fmla="*/ 181331 h 2435718"/>
              <a:gd name="connsiteX11" fmla="*/ 3456360 w 7258356"/>
              <a:gd name="connsiteY11" fmla="*/ 266537 h 2435718"/>
              <a:gd name="connsiteX12" fmla="*/ 2128906 w 7258356"/>
              <a:gd name="connsiteY12" fmla="*/ 8803 h 2435718"/>
              <a:gd name="connsiteX13" fmla="*/ 1369781 w 7258356"/>
              <a:gd name="connsiteY13" fmla="*/ 319353 h 2435718"/>
              <a:gd name="connsiteX0" fmla="*/ 1369781 w 7258356"/>
              <a:gd name="connsiteY0" fmla="*/ 319353 h 2401195"/>
              <a:gd name="connsiteX1" fmla="*/ 388815 w 7258356"/>
              <a:gd name="connsiteY1" fmla="*/ 1351025 h 2401195"/>
              <a:gd name="connsiteX2" fmla="*/ 1093736 w 7258356"/>
              <a:gd name="connsiteY2" fmla="*/ 2113648 h 2401195"/>
              <a:gd name="connsiteX3" fmla="*/ 1973631 w 7258356"/>
              <a:gd name="connsiteY3" fmla="*/ 2389693 h 2401195"/>
              <a:gd name="connsiteX4" fmla="*/ 3647155 w 7258356"/>
              <a:gd name="connsiteY4" fmla="*/ 2044636 h 2401195"/>
              <a:gd name="connsiteX5" fmla="*/ 5357358 w 7258356"/>
              <a:gd name="connsiteY5" fmla="*/ 2318997 h 2401195"/>
              <a:gd name="connsiteX6" fmla="*/ 6739902 w 7258356"/>
              <a:gd name="connsiteY6" fmla="*/ 2113752 h 2401195"/>
              <a:gd name="connsiteX7" fmla="*/ 7258356 w 7258356"/>
              <a:gd name="connsiteY7" fmla="*/ 1498014 h 2401195"/>
              <a:gd name="connsiteX8" fmla="*/ 6739902 w 7258356"/>
              <a:gd name="connsiteY8" fmla="*/ 950691 h 2401195"/>
              <a:gd name="connsiteX9" fmla="*/ 6221448 w 7258356"/>
              <a:gd name="connsiteY9" fmla="*/ 266537 h 2401195"/>
              <a:gd name="connsiteX10" fmla="*/ 4699578 w 7258356"/>
              <a:gd name="connsiteY10" fmla="*/ 181331 h 2401195"/>
              <a:gd name="connsiteX11" fmla="*/ 3456360 w 7258356"/>
              <a:gd name="connsiteY11" fmla="*/ 266537 h 2401195"/>
              <a:gd name="connsiteX12" fmla="*/ 2128906 w 7258356"/>
              <a:gd name="connsiteY12" fmla="*/ 8803 h 2401195"/>
              <a:gd name="connsiteX13" fmla="*/ 1369781 w 7258356"/>
              <a:gd name="connsiteY13" fmla="*/ 319353 h 240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58356" h="2401195">
                <a:moveTo>
                  <a:pt x="1369781" y="319353"/>
                </a:moveTo>
                <a:cubicBezTo>
                  <a:pt x="970784" y="591236"/>
                  <a:pt x="0" y="844825"/>
                  <a:pt x="388815" y="1351025"/>
                </a:cubicBezTo>
                <a:cubicBezTo>
                  <a:pt x="469328" y="1609818"/>
                  <a:pt x="829600" y="1940537"/>
                  <a:pt x="1093736" y="2113648"/>
                </a:cubicBezTo>
                <a:cubicBezTo>
                  <a:pt x="1357872" y="2286759"/>
                  <a:pt x="1548061" y="2401195"/>
                  <a:pt x="1973631" y="2389693"/>
                </a:cubicBezTo>
                <a:cubicBezTo>
                  <a:pt x="2399201" y="2378191"/>
                  <a:pt x="3083201" y="2056419"/>
                  <a:pt x="3647155" y="2044636"/>
                </a:cubicBezTo>
                <a:cubicBezTo>
                  <a:pt x="4211109" y="2032853"/>
                  <a:pt x="4841900" y="2307478"/>
                  <a:pt x="5357358" y="2318997"/>
                </a:cubicBezTo>
                <a:cubicBezTo>
                  <a:pt x="5872816" y="2330516"/>
                  <a:pt x="6423069" y="2250583"/>
                  <a:pt x="6739902" y="2113752"/>
                </a:cubicBezTo>
                <a:cubicBezTo>
                  <a:pt x="7056735" y="1976921"/>
                  <a:pt x="7258356" y="1691857"/>
                  <a:pt x="7258356" y="1498014"/>
                </a:cubicBezTo>
                <a:cubicBezTo>
                  <a:pt x="7258356" y="1304171"/>
                  <a:pt x="6912720" y="1155937"/>
                  <a:pt x="6739902" y="950691"/>
                </a:cubicBezTo>
                <a:cubicBezTo>
                  <a:pt x="6567084" y="745445"/>
                  <a:pt x="6561502" y="394764"/>
                  <a:pt x="6221448" y="266537"/>
                </a:cubicBezTo>
                <a:cubicBezTo>
                  <a:pt x="5881394" y="138310"/>
                  <a:pt x="5160426" y="181331"/>
                  <a:pt x="4699578" y="181331"/>
                </a:cubicBezTo>
                <a:cubicBezTo>
                  <a:pt x="4238730" y="181331"/>
                  <a:pt x="3884805" y="295292"/>
                  <a:pt x="3456360" y="266537"/>
                </a:cubicBezTo>
                <a:cubicBezTo>
                  <a:pt x="3027915" y="237782"/>
                  <a:pt x="2476669" y="0"/>
                  <a:pt x="2128906" y="8803"/>
                </a:cubicBezTo>
                <a:cubicBezTo>
                  <a:pt x="1781143" y="17606"/>
                  <a:pt x="1695800" y="131653"/>
                  <a:pt x="1369781" y="319353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1043608" y="1124744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Georgia" pitchFamily="18" charset="0"/>
              </a:rPr>
              <a:t>uomo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en-US" sz="2800" dirty="0" err="1" smtClean="0">
                <a:latin typeface="Georgia" pitchFamily="18" charset="0"/>
              </a:rPr>
              <a:t>nuovo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77" name="Прямая со стрелкой 76"/>
          <p:cNvCxnSpPr>
            <a:stCxn id="75" idx="3"/>
          </p:cNvCxnSpPr>
          <p:nvPr/>
        </p:nvCxnSpPr>
        <p:spPr>
          <a:xfrm>
            <a:off x="3209586" y="1386354"/>
            <a:ext cx="1146390" cy="81851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83696" y="2708920"/>
            <a:ext cx="1140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плебс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79" name="Прямая со стрелкой 78"/>
          <p:cNvCxnSpPr>
            <a:stCxn id="78" idx="3"/>
          </p:cNvCxnSpPr>
          <p:nvPr/>
        </p:nvCxnSpPr>
        <p:spPr>
          <a:xfrm>
            <a:off x="1323752" y="2970530"/>
            <a:ext cx="727968" cy="746502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8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2</a:t>
            </a: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. сказать себе «да»</a:t>
            </a:r>
            <a:endParaRPr kumimoji="0" lang="la-Latn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980000" y="1268760"/>
            <a:ext cx="5184000" cy="4954323"/>
            <a:chOff x="2052296" y="1268760"/>
            <a:chExt cx="5184000" cy="3810357"/>
          </a:xfrm>
        </p:grpSpPr>
        <p:sp>
          <p:nvSpPr>
            <p:cNvPr id="7" name="Левая круглая скобка 6"/>
            <p:cNvSpPr/>
            <p:nvPr/>
          </p:nvSpPr>
          <p:spPr>
            <a:xfrm rot="5400000">
              <a:off x="4450462" y="-733650"/>
              <a:ext cx="387668" cy="4392488"/>
            </a:xfrm>
            <a:prstGeom prst="leftBracket">
              <a:avLst>
                <a:gd name="adj" fmla="val 4294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lIns="252000" tIns="36000" rtlCol="0" anchor="ctr"/>
            <a:lstStyle/>
            <a:p>
              <a:pPr algn="ctr"/>
              <a:r>
                <a:rPr lang="it-IT" sz="2800" b="1" dirty="0" smtClean="0">
                  <a:latin typeface="Candara" pitchFamily="34" charset="0"/>
                </a:rPr>
                <a:t>uomo nuovo</a:t>
              </a:r>
              <a:endParaRPr lang="ru-RU" sz="2800" b="1" dirty="0" smtClean="0">
                <a:latin typeface="Candara" pitchFamily="34" charset="0"/>
              </a:endParaRPr>
            </a:p>
            <a:p>
              <a:pPr algn="ctr"/>
              <a:r>
                <a:rPr lang="ru-RU" sz="2800" dirty="0" smtClean="0">
                  <a:latin typeface="Candara" pitchFamily="34" charset="0"/>
                </a:rPr>
                <a:t>(«незаурядность»)</a:t>
              </a:r>
              <a:endParaRPr lang="it-IT" sz="2800" dirty="0">
                <a:latin typeface="Candara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052296" y="3861048"/>
              <a:ext cx="5184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3283990" y="4345316"/>
              <a:ext cx="2922596" cy="7338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black"/>
                  </a:solidFill>
                  <a:latin typeface="Georgia" pitchFamily="18" charset="0"/>
                </a:rPr>
                <a:t>плебс</a:t>
              </a:r>
            </a:p>
            <a:p>
              <a:pPr lvl="0" algn="ctr"/>
              <a:r>
                <a:rPr lang="ru-RU" sz="2800" dirty="0" smtClean="0">
                  <a:solidFill>
                    <a:prstClr val="black"/>
                  </a:solidFill>
                  <a:latin typeface="Georgia" pitchFamily="18" charset="0"/>
                </a:rPr>
                <a:t>(«заурядность»)</a:t>
              </a:r>
              <a:endParaRPr lang="ru-RU" sz="2800" dirty="0">
                <a:solidFill>
                  <a:prstClr val="black"/>
                </a:solidFill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/>
          <a:lstStyle/>
          <a:p>
            <a:pPr algn="ctr"/>
            <a:fld id="{402361CF-1562-411D-9BF4-0DE7958FA32A}" type="slidenum">
              <a:rPr lang="ru-RU" sz="4400" smtClean="0">
                <a:latin typeface="Candara" pitchFamily="34" charset="0"/>
              </a:rPr>
              <a:pPr algn="ctr"/>
              <a:t>9</a:t>
            </a:fld>
            <a:endParaRPr lang="ru-RU" sz="2400" dirty="0">
              <a:latin typeface="Candara" pitchFamily="34" charset="0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0" y="0"/>
            <a:ext cx="9144000" cy="10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2. сказать себе «да»</a:t>
            </a:r>
            <a:endParaRPr kumimoji="0" lang="la-Latn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9" name="Содержимое 21"/>
          <p:cNvSpPr txBox="1">
            <a:spLocks/>
          </p:cNvSpPr>
          <p:nvPr/>
        </p:nvSpPr>
        <p:spPr>
          <a:xfrm>
            <a:off x="122400" y="980728"/>
            <a:ext cx="9021600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SzPct val="80000"/>
            </a:pPr>
            <a:r>
              <a:rPr lang="ru-RU" sz="2800" dirty="0" smtClean="0">
                <a:latin typeface="Georgia" pitchFamily="18" charset="0"/>
              </a:rPr>
              <a:t>«Так как человеческий ум, благородное подобие бога, участвует, насколько может, в плодородии творящей природы, то он из себя как образа всемогущей формы развертывает творения рассудка наподобие действительных вещей. Как божественный ум является формой реального мира, так человеческий ум — формой мира предположений… В самом деле, человек есть бог, только не абсолютно, раз он человек; он — человеческий бог»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6002124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>
                <a:latin typeface="Georgia" pitchFamily="18" charset="0"/>
              </a:rPr>
              <a:t>Николай Кузанский (1401–1464) «</a:t>
            </a:r>
            <a:r>
              <a:rPr lang="la-Latn" sz="2400" i="1" dirty="0" smtClean="0">
                <a:latin typeface="Georgia" pitchFamily="18" charset="0"/>
              </a:rPr>
              <a:t>De con</a:t>
            </a:r>
            <a:r>
              <a:rPr lang="en-US" sz="2400" i="1" dirty="0" smtClean="0">
                <a:latin typeface="Georgia" pitchFamily="18" charset="0"/>
              </a:rPr>
              <a:t>j</a:t>
            </a:r>
            <a:r>
              <a:rPr lang="la-Latn" sz="2400" i="1" dirty="0" smtClean="0">
                <a:latin typeface="Georgia" pitchFamily="18" charset="0"/>
              </a:rPr>
              <a:t>ecturis</a:t>
            </a:r>
            <a:r>
              <a:rPr lang="ru-RU" sz="2400" i="1" dirty="0" smtClean="0">
                <a:latin typeface="Georgia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689</Words>
  <Application>Microsoft Office PowerPoint</Application>
  <PresentationFormat>Экран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Условия и механизмы ПЕРЕХОДА системы образования к индивидуализации/персонификации</vt:lpstr>
      <vt:lpstr>ПЕРЕХОД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3. говорить вещам «да?»</vt:lpstr>
      <vt:lpstr>4. Расщепление на позиции</vt:lpstr>
      <vt:lpstr>Слайд 13</vt:lpstr>
      <vt:lpstr>Слайд 14</vt:lpstr>
      <vt:lpstr>Слайд 15</vt:lpstr>
      <vt:lpstr> 1</vt:lpstr>
      <vt:lpstr> 2</vt:lpstr>
      <vt:lpstr>Слайд 18</vt:lpstr>
      <vt:lpstr>Слайд 19</vt:lpstr>
      <vt:lpstr>Условия и механизмы перехода к индивидуализации/персонификации</vt:lpstr>
      <vt:lpstr>НОРМИРОВАНИЕ НОВОЙ Де</vt:lpstr>
      <vt:lpstr>ЗАКОНЫ и СТАНДАРТЫ </vt:lpstr>
      <vt:lpstr>К вопросу Самоопределения))</vt:lpstr>
      <vt:lpstr>После ОДИ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позиционирование  и самоопределение  на переходе</dc:title>
  <dc:creator>Воловик</dc:creator>
  <cp:lastModifiedBy>Admin</cp:lastModifiedBy>
  <cp:revision>31</cp:revision>
  <dcterms:created xsi:type="dcterms:W3CDTF">2016-07-05T03:50:28Z</dcterms:created>
  <dcterms:modified xsi:type="dcterms:W3CDTF">2020-12-26T10:02:19Z</dcterms:modified>
</cp:coreProperties>
</file>