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13" r:id="rId4"/>
    <p:sldId id="328" r:id="rId5"/>
    <p:sldId id="329" r:id="rId6"/>
    <p:sldId id="334" r:id="rId7"/>
    <p:sldId id="332" r:id="rId8"/>
    <p:sldId id="333" r:id="rId9"/>
    <p:sldId id="331" r:id="rId10"/>
    <p:sldId id="335" r:id="rId11"/>
    <p:sldId id="336" r:id="rId12"/>
    <p:sldId id="337" r:id="rId13"/>
  </p:sldIdLst>
  <p:sldSz cx="12192000" cy="6858000"/>
  <p:notesSz cx="6797675" cy="9926638"/>
  <p:embeddedFontLst>
    <p:embeddedFont>
      <p:font typeface="Panton" panose="020B0604020202020204" charset="-52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anton Bold" panose="020B0604020202020204" charset="-52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anton SemiBold" panose="020B0604020202020204" charset="-52"/>
      <p:bold r:id="rId25"/>
    </p:embeddedFont>
  </p:embeddedFontLst>
  <p:custDataLst>
    <p:tags r:id="rId26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Царь ." initials="Ц.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3494CD"/>
    <a:srgbClr val="2A6BA6"/>
    <a:srgbClr val="536887"/>
    <a:srgbClr val="EF4247"/>
    <a:srgbClr val="FF7C80"/>
    <a:srgbClr val="6699FF"/>
    <a:srgbClr val="66FFFF"/>
    <a:srgbClr val="CC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1187" autoAdjust="0"/>
  </p:normalViewPr>
  <p:slideViewPr>
    <p:cSldViewPr snapToGrid="0" snapToObjects="1">
      <p:cViewPr varScale="1">
        <p:scale>
          <a:sx n="101" d="100"/>
          <a:sy n="101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360EA-D26A-50EF-5562-23528C2BB2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9ABD5-F164-D503-3416-DF0210A20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1DF06-28A0-B948-9048-FC086E01C014}" type="datetimeFigureOut">
              <a:rPr lang="x-none" smtClean="0"/>
              <a:t>20.03.2026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57B3-4992-D678-00C0-C7F2A39F59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45179-E3EC-B650-F577-1B3DB4A0F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E7F5-4495-E24D-8218-5274570BE5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03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F3A14-DCB4-9C45-A8D5-861FBA55E65C}" type="datetimeFigureOut">
              <a:rPr lang="x-none" smtClean="0"/>
              <a:t>20.03.2026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CB44A-2A57-334E-9DB0-B83F63683E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08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CF2D-0B16-C64A-9504-13689605AD71}" type="datetime1">
              <a:rPr lang="ru-RU" smtClean="0"/>
              <a:t>20.03.2026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9FB52-E08E-B7ED-A698-5FD454A1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0882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508C-8341-CB41-9A35-963B4336901A}" type="datetime1">
              <a:rPr lang="ru-RU" smtClean="0"/>
              <a:t>20.03.2026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39225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20DB-34A3-CC4B-B883-34F61092742F}" type="datetime1">
              <a:rPr lang="ru-RU" smtClean="0"/>
              <a:t>20.03.2026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5048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070" y="5660131"/>
            <a:ext cx="8834930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28473ADB-510C-2812-D343-F5CE561D4D83}"/>
              </a:ext>
            </a:extLst>
          </p:cNvPr>
          <p:cNvSpPr/>
          <p:nvPr userDrawn="1"/>
        </p:nvSpPr>
        <p:spPr>
          <a:xfrm>
            <a:off x="1" y="5862918"/>
            <a:ext cx="1108038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625F-2310-61BC-D902-07E52B94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FC2F0-3A5B-6C04-1FA3-9077EB3A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43" y="6420898"/>
            <a:ext cx="2743200" cy="365125"/>
          </a:xfrm>
        </p:spPr>
        <p:txBody>
          <a:bodyPr/>
          <a:lstStyle>
            <a:lvl1pPr algn="l">
              <a:defRPr lang="x-none" sz="2400" b="1" i="0" kern="1200" smtClean="0">
                <a:solidFill>
                  <a:schemeClr val="bg1"/>
                </a:solidFill>
                <a:latin typeface="Panton SemiBold" pitchFamily="2" charset="77"/>
                <a:ea typeface="+mn-ea"/>
                <a:cs typeface="+mn-cs"/>
              </a:defRPr>
            </a:lvl1pPr>
          </a:lstStyle>
          <a:p>
            <a:fld id="{D510D72B-6434-DC4A-A382-951B0FCB8A9C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350460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609C-720D-694C-BFFD-A2181055E089}" type="datetime1">
              <a:rPr lang="ru-RU" smtClean="0"/>
              <a:t>20.03.2026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0993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E199-48A2-274F-A593-E3CC015B076C}" type="datetime1">
              <a:rPr lang="ru-RU" smtClean="0"/>
              <a:t>20.03.2026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37116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468B-2FEF-334A-843C-F44DCBA5EE0B}" type="datetime1">
              <a:rPr lang="ru-RU" smtClean="0"/>
              <a:t>20.03.2026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829156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EF9-C5D7-B84F-AC15-4F6FDB7BBDC5}" type="datetime1">
              <a:rPr lang="ru-RU" smtClean="0"/>
              <a:t>20.03.2026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881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47B6-EA39-8042-9217-F9DC3B0D9B50}" type="datetime1">
              <a:rPr lang="ru-RU" smtClean="0"/>
              <a:t>20.03.2026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813249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198C-9BDC-AB48-88EE-AAC94F81C127}" type="datetime1">
              <a:rPr lang="ru-RU" smtClean="0"/>
              <a:t>20.03.2026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35045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A1B-A981-F143-80C0-75B98CAFCFE7}" type="datetime1">
              <a:rPr lang="ru-RU" smtClean="0"/>
              <a:t>20.03.2026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239460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39336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Слайд think-cell" r:id="rId15" imgW="425" imgH="424" progId="TCLayout.ActiveDocument.1">
                  <p:embed/>
                </p:oleObj>
              </mc:Choice>
              <mc:Fallback>
                <p:oleObj name="Слайд think-cell" r:id="rId1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FDAC-BD23-BE48-BEA2-478DB56F806E}" type="datetime1">
              <a:rPr lang="ru-RU" smtClean="0"/>
              <a:t>20.03.2026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622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1180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riangle 8">
            <a:extLst>
              <a:ext uri="{FF2B5EF4-FFF2-40B4-BE49-F238E27FC236}">
                <a16:creationId xmlns:a16="http://schemas.microsoft.com/office/drawing/2014/main" id="{55628F9E-C0AA-9EE9-4B1D-01223002A1E5}"/>
              </a:ext>
            </a:extLst>
          </p:cNvPr>
          <p:cNvSpPr/>
          <p:nvPr/>
        </p:nvSpPr>
        <p:spPr>
          <a:xfrm rot="1533917">
            <a:off x="7206760" y="4199772"/>
            <a:ext cx="6835966" cy="4496788"/>
          </a:xfrm>
          <a:prstGeom prst="triangle">
            <a:avLst>
              <a:gd name="adj" fmla="val 6687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DCCA7-D1FB-F0AD-520B-3224EBB5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91575" y="6307888"/>
            <a:ext cx="3202546" cy="365125"/>
          </a:xfrm>
          <a:ln>
            <a:noFill/>
          </a:ln>
        </p:spPr>
        <p:txBody>
          <a:bodyPr/>
          <a:lstStyle/>
          <a:p>
            <a:pPr algn="r"/>
            <a:endParaRPr lang="x-none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nton" pitchFamily="2" charset="77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477079" y="3519055"/>
            <a:ext cx="10274048" cy="29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3600" dirty="0">
              <a:solidFill>
                <a:srgbClr val="1081C5"/>
              </a:solidFill>
              <a:latin typeface="Panton" panose="00000500000000000000" pitchFamily="2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571861-A65C-4DEC-8060-AB371FF250E3}"/>
              </a:ext>
            </a:extLst>
          </p:cNvPr>
          <p:cNvSpPr/>
          <p:nvPr/>
        </p:nvSpPr>
        <p:spPr>
          <a:xfrm>
            <a:off x="304800" y="3426069"/>
            <a:ext cx="1157369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243D99"/>
                </a:solidFill>
                <a:latin typeface="Panton Bold" panose="00000800000000000000" pitchFamily="2" charset="-52"/>
              </a:rPr>
              <a:t>КОНКУРС </a:t>
            </a:r>
            <a:r>
              <a:rPr lang="ru-RU" sz="5400" dirty="0" smtClean="0">
                <a:solidFill>
                  <a:srgbClr val="243D99"/>
                </a:solidFill>
                <a:latin typeface="Panton Bold" panose="00000800000000000000" pitchFamily="2" charset="-52"/>
              </a:rPr>
              <a:t/>
            </a:r>
            <a:br>
              <a:rPr lang="ru-RU" sz="5400" dirty="0" smtClean="0">
                <a:solidFill>
                  <a:srgbClr val="243D99"/>
                </a:solidFill>
                <a:latin typeface="Panton Bold" panose="00000800000000000000" pitchFamily="2" charset="-52"/>
              </a:rPr>
            </a:br>
            <a:r>
              <a:rPr lang="ru-RU" sz="5400" dirty="0" smtClean="0">
                <a:solidFill>
                  <a:srgbClr val="243D99"/>
                </a:solidFill>
                <a:latin typeface="Panton Bold" panose="00000800000000000000" pitchFamily="2" charset="-52"/>
              </a:rPr>
              <a:t>«ДИРЕКТОР ГОДА-2026»</a:t>
            </a:r>
            <a:endParaRPr lang="ru-RU" sz="5400" dirty="0">
              <a:solidFill>
                <a:srgbClr val="243D99"/>
              </a:solidFill>
              <a:latin typeface="Panton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1018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5"/>
          <a:stretch/>
        </p:blipFill>
        <p:spPr>
          <a:xfrm>
            <a:off x="0" y="1"/>
            <a:ext cx="12192000" cy="69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0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" y="158214"/>
            <a:ext cx="12786868" cy="669978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pPr/>
              <a:t>11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773293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"/>
          <a:stretch/>
        </p:blipFill>
        <p:spPr>
          <a:xfrm>
            <a:off x="-422515" y="213772"/>
            <a:ext cx="12805015" cy="672042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pPr/>
              <a:t>12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49295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12192000" cy="5409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6857" y="274761"/>
            <a:ext cx="4978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НАХОДИМ САЙТ КОНКУРСА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586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34"/>
            <a:ext cx="12192000" cy="62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70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1237667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0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12"/>
            <a:ext cx="12192000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1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12249203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8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"/>
            <a:ext cx="12192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2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28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3375" y="295305"/>
            <a:ext cx="26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Создание АРХИВА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33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13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Panton</vt:lpstr>
      <vt:lpstr>Calibri Light</vt:lpstr>
      <vt:lpstr>Panton Bold</vt:lpstr>
      <vt:lpstr>Arial</vt:lpstr>
      <vt:lpstr>Calibri</vt:lpstr>
      <vt:lpstr>Panton SemiBold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Administrator</cp:lastModifiedBy>
  <cp:revision>283</cp:revision>
  <cp:lastPrinted>2026-02-09T10:47:42Z</cp:lastPrinted>
  <dcterms:created xsi:type="dcterms:W3CDTF">2022-07-23T09:53:44Z</dcterms:created>
  <dcterms:modified xsi:type="dcterms:W3CDTF">2026-03-20T07:33:21Z</dcterms:modified>
</cp:coreProperties>
</file>