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84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i="1" dirty="0">
                <a:solidFill>
                  <a:srgbClr val="672C27"/>
                </a:solidFill>
              </a:rPr>
              <a:t>Комитет по образованию МО Тихвинский муниципальный район Ленинградской области</a:t>
            </a:r>
            <a:br>
              <a:rPr lang="ru-RU" sz="1400" i="1" dirty="0">
                <a:solidFill>
                  <a:srgbClr val="672C27"/>
                </a:solidFill>
              </a:rPr>
            </a:br>
            <a:r>
              <a:rPr lang="ru-RU" sz="1400" i="1" dirty="0">
                <a:solidFill>
                  <a:srgbClr val="672C27"/>
                </a:solidFill>
              </a:rPr>
              <a:t> </a:t>
            </a:r>
            <a:r>
              <a:rPr lang="ru-RU" sz="1400" b="1" i="1" dirty="0">
                <a:solidFill>
                  <a:srgbClr val="672C27"/>
                </a:solidFill>
              </a:rPr>
              <a:t>Муниципальное образовательное учреждение дополнительного образования детей</a:t>
            </a:r>
            <a:br>
              <a:rPr lang="ru-RU" sz="1400" b="1" i="1" dirty="0">
                <a:solidFill>
                  <a:srgbClr val="672C27"/>
                </a:solidFill>
              </a:rPr>
            </a:br>
            <a:r>
              <a:rPr lang="ru-RU" sz="1400" b="1" i="1" dirty="0">
                <a:solidFill>
                  <a:srgbClr val="672C27"/>
                </a:solidFill>
              </a:rPr>
              <a:t> «Тихвинский центр детского творчества».</a:t>
            </a:r>
            <a:endParaRPr lang="ru-RU" sz="1400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492896"/>
            <a:ext cx="5125770" cy="3613667"/>
          </a:xfrm>
        </p:spPr>
      </p:pic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1547664" y="2060849"/>
            <a:ext cx="5688632" cy="5760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Жизнь в стиле </a:t>
            </a:r>
            <a:r>
              <a:rPr lang="en-US" sz="4400" b="1" dirty="0" smtClean="0">
                <a:solidFill>
                  <a:schemeClr val="tx1"/>
                </a:solidFill>
                <a:latin typeface="Bradley Hand ITC" pitchFamily="66" charset="0"/>
              </a:rPr>
              <a:t>Hand - made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4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965245" cy="1202485"/>
          </a:xfrm>
        </p:spPr>
        <p:txBody>
          <a:bodyPr>
            <a:normAutofit/>
          </a:bodyPr>
          <a:lstStyle/>
          <a:p>
            <a:r>
              <a:rPr lang="ru-RU" sz="3100" dirty="0"/>
              <a:t>Декорирование шапки </a:t>
            </a:r>
            <a:r>
              <a:rPr lang="ru-RU" sz="3100" dirty="0" smtClean="0"/>
              <a:t>цветами.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2000" dirty="0"/>
              <a:t>Вам понадобится: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xmlns="" val="39553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4223777" cy="31683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780928"/>
            <a:ext cx="4536504" cy="3402937"/>
          </a:xfrm>
        </p:spPr>
      </p:pic>
    </p:spTree>
    <p:extLst>
      <p:ext uri="{BB962C8B-B14F-4D97-AF65-F5344CB8AC3E}">
        <p14:creationId xmlns:p14="http://schemas.microsoft.com/office/powerpoint/2010/main" xmlns="" val="41125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980728"/>
            <a:ext cx="6480720" cy="4860004"/>
          </a:xfrm>
        </p:spPr>
      </p:pic>
    </p:spTree>
    <p:extLst>
      <p:ext uri="{BB962C8B-B14F-4D97-AF65-F5344CB8AC3E}">
        <p14:creationId xmlns:p14="http://schemas.microsoft.com/office/powerpoint/2010/main" xmlns="" val="18621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620688"/>
            <a:ext cx="4213706" cy="5616624"/>
          </a:xfrm>
        </p:spPr>
      </p:pic>
    </p:spTree>
    <p:extLst>
      <p:ext uri="{BB962C8B-B14F-4D97-AF65-F5344CB8AC3E}">
        <p14:creationId xmlns:p14="http://schemas.microsoft.com/office/powerpoint/2010/main" xmlns="" val="2673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77377" cy="1243266"/>
          </a:xfrm>
        </p:spPr>
        <p:txBody>
          <a:bodyPr>
            <a:normAutofit fontScale="90000"/>
          </a:bodyPr>
          <a:lstStyle/>
          <a:p>
            <a:r>
              <a:rPr lang="ru-RU" sz="3100" i="1" dirty="0"/>
              <a:t>Декорирование шапки </a:t>
            </a:r>
            <a:r>
              <a:rPr lang="ru-RU" sz="3100" i="1" dirty="0" smtClean="0"/>
              <a:t>вязаными лентами.</a:t>
            </a:r>
            <a:r>
              <a:rPr lang="ru-RU" sz="3100" i="1" dirty="0"/>
              <a:t/>
            </a:r>
            <a:br>
              <a:rPr lang="ru-RU" sz="3100" i="1" dirty="0"/>
            </a:br>
            <a:r>
              <a:rPr lang="ru-RU" sz="2200" i="1" dirty="0"/>
              <a:t>Вам понадобится: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108" y="2276475"/>
            <a:ext cx="4595284" cy="3446463"/>
          </a:xfrm>
        </p:spPr>
      </p:pic>
    </p:spTree>
    <p:extLst>
      <p:ext uri="{BB962C8B-B14F-4D97-AF65-F5344CB8AC3E}">
        <p14:creationId xmlns:p14="http://schemas.microsoft.com/office/powerpoint/2010/main" xmlns="" val="11351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764704"/>
            <a:ext cx="4415766" cy="331236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140968"/>
            <a:ext cx="3947467" cy="2961087"/>
          </a:xfrm>
        </p:spPr>
      </p:pic>
    </p:spTree>
    <p:extLst>
      <p:ext uri="{BB962C8B-B14F-4D97-AF65-F5344CB8AC3E}">
        <p14:creationId xmlns:p14="http://schemas.microsoft.com/office/powerpoint/2010/main" xmlns="" val="5550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890760"/>
            <a:ext cx="6696744" cy="5022004"/>
          </a:xfrm>
        </p:spPr>
      </p:pic>
    </p:spTree>
    <p:extLst>
      <p:ext uri="{BB962C8B-B14F-4D97-AF65-F5344CB8AC3E}">
        <p14:creationId xmlns:p14="http://schemas.microsoft.com/office/powerpoint/2010/main" xmlns="" val="1973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07564">
            <a:off x="1306790" y="1210629"/>
            <a:ext cx="3258504" cy="43459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3177">
            <a:off x="4515928" y="1480334"/>
            <a:ext cx="3242544" cy="4321488"/>
          </a:xfrm>
        </p:spPr>
      </p:pic>
    </p:spTree>
    <p:extLst>
      <p:ext uri="{BB962C8B-B14F-4D97-AF65-F5344CB8AC3E}">
        <p14:creationId xmlns:p14="http://schemas.microsoft.com/office/powerpoint/2010/main" xmlns="" val="9575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27642"/>
          </a:xfrm>
        </p:spPr>
        <p:txBody>
          <a:bodyPr>
            <a:noAutofit/>
          </a:bodyPr>
          <a:lstStyle/>
          <a:p>
            <a:r>
              <a:rPr lang="ru-RU" sz="2800" b="1" dirty="0"/>
              <a:t>В качестве заключения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Представьте теперь, насколько преобразился </a:t>
            </a:r>
            <a:r>
              <a:rPr lang="ru-RU" sz="2800" b="1" i="1" dirty="0"/>
              <a:t>hand-made</a:t>
            </a:r>
            <a:r>
              <a:rPr lang="ru-RU" sz="2800" dirty="0"/>
              <a:t> за все время его существования! А если Вы все еще считаете, что </a:t>
            </a:r>
            <a:r>
              <a:rPr lang="ru-RU" sz="2800" b="1" i="1" dirty="0"/>
              <a:t>hand-made</a:t>
            </a:r>
            <a:r>
              <a:rPr lang="ru-RU" sz="2800" dirty="0"/>
              <a:t> – это не модно или не актуально, я приведу в его пользу еще один аргумент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В своих коллекциях  обучающиеся  детской Образцовой студии моды «Стиль», создают шляпы самых причудливых форм и размеров.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524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«Пока мамы дома нету»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988840"/>
            <a:ext cx="5874700" cy="4141663"/>
          </a:xfrm>
        </p:spPr>
      </p:pic>
    </p:spTree>
    <p:extLst>
      <p:ext uri="{BB962C8B-B14F-4D97-AF65-F5344CB8AC3E}">
        <p14:creationId xmlns:p14="http://schemas.microsoft.com/office/powerpoint/2010/main" xmlns="" val="14728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Hand-made</a:t>
            </a:r>
            <a:r>
              <a:rPr lang="ru-RU" sz="1800" i="1" dirty="0" smtClean="0"/>
              <a:t> – </a:t>
            </a:r>
            <a:r>
              <a:rPr lang="ru-RU" sz="1800" i="1" dirty="0"/>
              <a:t>как прочно это слово вошло в нашу жизнь и все больше в нем укореняется, как популярно оно становится во всех сферах. А ведь совсем недавно оно просто обозначало что-то сделанное своими руками, или просто ассоциировалось с хобби – с одним из тех увлечений, которыми мы все еще со школьной скамьи так или иначе занимались, посещая всевозможные курсы по рукоделию, типа лепки, кройки и шитья, а также изучая виды стежков </a:t>
            </a:r>
            <a:r>
              <a:rPr lang="ru-RU" sz="1800" i="1" dirty="0" smtClean="0"/>
              <a:t> </a:t>
            </a:r>
            <a:r>
              <a:rPr lang="ru-RU" sz="1800" i="1" dirty="0"/>
              <a:t>на уроках труда. Сейчас же это слово все больше приобретает ореол мастерской работы автора, превращая ее в профессию, которая вызывает постоянный </a:t>
            </a:r>
            <a:r>
              <a:rPr lang="ru-RU" sz="1800" i="1" dirty="0" smtClean="0"/>
              <a:t>интерес.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Иногда </a:t>
            </a:r>
            <a:r>
              <a:rPr lang="ru-RU" sz="1800" b="1" i="1" dirty="0" smtClean="0"/>
              <a:t>hand-made</a:t>
            </a:r>
            <a:r>
              <a:rPr lang="ru-RU" sz="1800" b="1" dirty="0" smtClean="0"/>
              <a:t> </a:t>
            </a:r>
            <a:r>
              <a:rPr lang="ru-RU" sz="1800" dirty="0" smtClean="0"/>
              <a:t>называют рукоделием, но все таки рукоделие – это больше досуг(когда руки занять нечем).</a:t>
            </a:r>
            <a:br>
              <a:rPr lang="ru-RU" sz="1800" dirty="0" smtClean="0"/>
            </a:br>
            <a:r>
              <a:rPr lang="ru-RU" sz="1800" i="1" dirty="0" smtClean="0"/>
              <a:t> </a:t>
            </a:r>
            <a:r>
              <a:rPr lang="ru-RU" sz="1800" b="1" i="1" dirty="0" smtClean="0"/>
              <a:t>Hand-made – это творчество.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Поглядев </a:t>
            </a:r>
            <a:r>
              <a:rPr lang="ru-RU" sz="1800" dirty="0"/>
              <a:t>на вещи, представленные в альбомах </a:t>
            </a:r>
            <a:r>
              <a:rPr lang="ru-RU" sz="1800" dirty="0" smtClean="0"/>
              <a:t> </a:t>
            </a:r>
            <a:r>
              <a:rPr lang="ru-RU" sz="1800" b="1" i="1" dirty="0"/>
              <a:t>hand-made</a:t>
            </a:r>
            <a:r>
              <a:rPr lang="ru-RU" sz="1800" b="1" dirty="0"/>
              <a:t>,</a:t>
            </a:r>
            <a:r>
              <a:rPr lang="ru-RU" sz="1800" dirty="0"/>
              <a:t> понимаешь – это не просто вещи ручной работы, это фантазия, это креативный подход, это неповторимость. </a:t>
            </a:r>
            <a:r>
              <a:rPr lang="ru-RU" sz="1800" dirty="0" smtClean="0"/>
              <a:t>Изготавливая </a:t>
            </a:r>
            <a:r>
              <a:rPr lang="ru-RU" sz="1800" dirty="0"/>
              <a:t>такую вещь, </a:t>
            </a:r>
            <a:r>
              <a:rPr lang="ru-RU" sz="1800" dirty="0" smtClean="0"/>
              <a:t>автор вкладывает в нее свою </a:t>
            </a:r>
            <a:r>
              <a:rPr lang="ru-RU" sz="1800" dirty="0"/>
              <a:t>энергетику. 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8225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908720"/>
            <a:ext cx="7053710" cy="4946416"/>
          </a:xfrm>
        </p:spPr>
      </p:pic>
    </p:spTree>
    <p:extLst>
      <p:ext uri="{BB962C8B-B14F-4D97-AF65-F5344CB8AC3E}">
        <p14:creationId xmlns:p14="http://schemas.microsoft.com/office/powerpoint/2010/main" xmlns="" val="7537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«Колобки . </a:t>
            </a:r>
            <a:r>
              <a:rPr lang="en-US" dirty="0" err="1" smtClean="0"/>
              <a:t>ru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916832"/>
            <a:ext cx="6336704" cy="4224470"/>
          </a:xfrm>
        </p:spPr>
      </p:pic>
    </p:spTree>
    <p:extLst>
      <p:ext uri="{BB962C8B-B14F-4D97-AF65-F5344CB8AC3E}">
        <p14:creationId xmlns:p14="http://schemas.microsoft.com/office/powerpoint/2010/main" xmlns="" val="25569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764704"/>
            <a:ext cx="3051547" cy="457530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340768"/>
            <a:ext cx="3195563" cy="4793344"/>
          </a:xfrm>
        </p:spPr>
      </p:pic>
    </p:spTree>
    <p:extLst>
      <p:ext uri="{BB962C8B-B14F-4D97-AF65-F5344CB8AC3E}">
        <p14:creationId xmlns:p14="http://schemas.microsoft.com/office/powerpoint/2010/main" xmlns="" val="30100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«Рождённые на воле»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916832"/>
            <a:ext cx="5329515" cy="4184475"/>
          </a:xfrm>
        </p:spPr>
      </p:pic>
    </p:spTree>
    <p:extLst>
      <p:ext uri="{BB962C8B-B14F-4D97-AF65-F5344CB8AC3E}">
        <p14:creationId xmlns:p14="http://schemas.microsoft.com/office/powerpoint/2010/main" xmlns="" val="34068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636912"/>
            <a:ext cx="4524429" cy="33933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692696"/>
            <a:ext cx="3383888" cy="4888555"/>
          </a:xfrm>
        </p:spPr>
      </p:pic>
    </p:spTree>
    <p:extLst>
      <p:ext uri="{BB962C8B-B14F-4D97-AF65-F5344CB8AC3E}">
        <p14:creationId xmlns:p14="http://schemas.microsoft.com/office/powerpoint/2010/main" xmlns="" val="33368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«Стильные штучки»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060848"/>
            <a:ext cx="5735704" cy="4058010"/>
          </a:xfrm>
        </p:spPr>
      </p:pic>
    </p:spTree>
    <p:extLst>
      <p:ext uri="{BB962C8B-B14F-4D97-AF65-F5344CB8AC3E}">
        <p14:creationId xmlns:p14="http://schemas.microsoft.com/office/powerpoint/2010/main" xmlns="" val="10917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836712"/>
            <a:ext cx="3240360" cy="45754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89597"/>
            <a:ext cx="3024336" cy="4536503"/>
          </a:xfrm>
        </p:spPr>
      </p:pic>
    </p:spTree>
    <p:extLst>
      <p:ext uri="{BB962C8B-B14F-4D97-AF65-F5344CB8AC3E}">
        <p14:creationId xmlns:p14="http://schemas.microsoft.com/office/powerpoint/2010/main" xmlns="" val="38210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«Этно</a:t>
            </a:r>
            <a:r>
              <a:rPr lang="en-US" dirty="0" smtClean="0"/>
              <a:t> - street - style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988840"/>
            <a:ext cx="5720910" cy="4054696"/>
          </a:xfrm>
        </p:spPr>
      </p:pic>
    </p:spTree>
    <p:extLst>
      <p:ext uri="{BB962C8B-B14F-4D97-AF65-F5344CB8AC3E}">
        <p14:creationId xmlns:p14="http://schemas.microsoft.com/office/powerpoint/2010/main" xmlns="" val="31453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 абордаж»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844824"/>
            <a:ext cx="3141240" cy="4188321"/>
          </a:xfrm>
        </p:spPr>
      </p:pic>
    </p:spTree>
    <p:extLst>
      <p:ext uri="{BB962C8B-B14F-4D97-AF65-F5344CB8AC3E}">
        <p14:creationId xmlns:p14="http://schemas.microsoft.com/office/powerpoint/2010/main" xmlns="" val="21424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Декорирование головных уборов в стиле </a:t>
            </a:r>
            <a:r>
              <a:rPr lang="en-US" sz="2800" b="1" i="1" dirty="0">
                <a:latin typeface="Bradley Hand ITC" pitchFamily="66" charset="0"/>
              </a:rPr>
              <a:t>Hand - made</a:t>
            </a:r>
            <a:endParaRPr lang="ru-RU" sz="2800" i="1" dirty="0"/>
          </a:p>
        </p:txBody>
      </p:sp>
      <p:pic>
        <p:nvPicPr>
          <p:cNvPr id="1027" name="Picture 3" descr="C:\Users\ТЦДТ\Desktop\,фото\IMG_56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69988">
            <a:off x="1224616" y="3409107"/>
            <a:ext cx="1874998" cy="249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8763">
            <a:off x="1990043" y="2116530"/>
            <a:ext cx="2741286" cy="2055965"/>
          </a:xfrm>
        </p:spPr>
      </p:pic>
      <p:pic>
        <p:nvPicPr>
          <p:cNvPr id="1026" name="Picture 2" descr="C:\Users\ТЦДТ\Desktop\,фото\IMG_56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29538"/>
            <a:ext cx="197040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7153">
            <a:off x="5239940" y="2322094"/>
            <a:ext cx="2776296" cy="2084024"/>
          </a:xfrm>
        </p:spPr>
      </p:pic>
    </p:spTree>
    <p:extLst>
      <p:ext uri="{BB962C8B-B14F-4D97-AF65-F5344CB8AC3E}">
        <p14:creationId xmlns:p14="http://schemas.microsoft.com/office/powerpoint/2010/main" xmlns="" val="9669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Декорирование шапки пуговицами.</a:t>
            </a:r>
            <a:br>
              <a:rPr lang="ru-RU" sz="2800" dirty="0" smtClean="0"/>
            </a:br>
            <a:r>
              <a:rPr lang="ru-RU" sz="2000" dirty="0" smtClean="0"/>
              <a:t>Вам понадобится: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xmlns="" val="18354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284984"/>
            <a:ext cx="3816424" cy="2862788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908720"/>
            <a:ext cx="3960440" cy="2970817"/>
          </a:xfrm>
        </p:spPr>
      </p:pic>
    </p:spTree>
    <p:extLst>
      <p:ext uri="{BB962C8B-B14F-4D97-AF65-F5344CB8AC3E}">
        <p14:creationId xmlns:p14="http://schemas.microsoft.com/office/powerpoint/2010/main" xmlns="" val="6300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908720"/>
            <a:ext cx="3816424" cy="5087070"/>
          </a:xfrm>
        </p:spPr>
      </p:pic>
    </p:spTree>
    <p:extLst>
      <p:ext uri="{BB962C8B-B14F-4D97-AF65-F5344CB8AC3E}">
        <p14:creationId xmlns:p14="http://schemas.microsoft.com/office/powerpoint/2010/main" xmlns="" val="9455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Декорирование шапки </a:t>
            </a:r>
            <a:r>
              <a:rPr lang="ru-RU" sz="2800" dirty="0" smtClean="0"/>
              <a:t>помпоном.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/>
              <a:t>Вам понадобится: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xmlns="" val="16606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924944"/>
            <a:ext cx="4211960" cy="3159940"/>
          </a:xfrm>
        </p:spPr>
      </p:pic>
      <p:pic>
        <p:nvPicPr>
          <p:cNvPr id="1027" name="Picture 3" descr="C:\Users\ТЦДТ\Desktop\,фото\IMG_56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692696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89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ЦДТ\Desktop\,фото\IMG_56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26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227</TotalTime>
  <Words>179</Words>
  <Application>Microsoft Office PowerPoint</Application>
  <PresentationFormat>Экран (4:3)</PresentationFormat>
  <Paragraphs>15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Кнопка</vt:lpstr>
      <vt:lpstr>Комитет по образованию МО Тихвинский муниципальный район Ленинградской области  Муниципальное образовательное учреждение дополнительного образования детей  «Тихвинский центр детского творчества».</vt:lpstr>
      <vt:lpstr>Hand-made – как прочно это слово вошло в нашу жизнь и все больше в нем укореняется, как популярно оно становится во всех сферах. А ведь совсем недавно оно просто обозначало что-то сделанное своими руками, или просто ассоциировалось с хобби – с одним из тех увлечений, которыми мы все еще со школьной скамьи так или иначе занимались, посещая всевозможные курсы по рукоделию, типа лепки, кройки и шитья, а также изучая виды стежков  на уроках труда. Сейчас же это слово все больше приобретает ореол мастерской работы автора, превращая ее в профессию, которая вызывает постоянный интерес.  Иногда hand-made называют рукоделием, но все таки рукоделие – это больше досуг(когда руки занять нечем).  Hand-made – это творчество. Поглядев на вещи, представленные в альбомах  hand-made, понимаешь – это не просто вещи ручной работы, это фантазия, это креативный подход, это неповторимость. Изготавливая такую вещь, автор вкладывает в нее свою энергетику.  </vt:lpstr>
      <vt:lpstr>Декорирование головных уборов в стиле Hand - made</vt:lpstr>
      <vt:lpstr>Декорирование шапки пуговицами. Вам понадобится:</vt:lpstr>
      <vt:lpstr>Слайд 5</vt:lpstr>
      <vt:lpstr>Слайд 6</vt:lpstr>
      <vt:lpstr>Декорирование шапки помпоном. Вам понадобится:</vt:lpstr>
      <vt:lpstr>Слайд 8</vt:lpstr>
      <vt:lpstr>Слайд 9</vt:lpstr>
      <vt:lpstr>Декорирование шапки цветами. Вам понадобится:</vt:lpstr>
      <vt:lpstr>Слайд 11</vt:lpstr>
      <vt:lpstr>Слайд 12</vt:lpstr>
      <vt:lpstr>Слайд 13</vt:lpstr>
      <vt:lpstr>Декорирование шапки вязаными лентами. Вам понадобится:</vt:lpstr>
      <vt:lpstr>Слайд 15</vt:lpstr>
      <vt:lpstr>Слайд 16</vt:lpstr>
      <vt:lpstr>Слайд 17</vt:lpstr>
      <vt:lpstr>В качестве заключения Представьте теперь, насколько преобразился hand-made за все время его существования! А если Вы все еще считаете, что hand-made – это не модно или не актуально, я приведу в его пользу еще один аргумент.  В своих коллекциях  обучающиеся  детской Образцовой студии моды «Стиль», создают шляпы самых причудливых форм и размеров.</vt:lpstr>
      <vt:lpstr>«Пока мамы дома нету»</vt:lpstr>
      <vt:lpstr>Слайд 20</vt:lpstr>
      <vt:lpstr>«Колобки . ru»</vt:lpstr>
      <vt:lpstr>Слайд 22</vt:lpstr>
      <vt:lpstr>«Рождённые на воле»</vt:lpstr>
      <vt:lpstr>Слайд 24</vt:lpstr>
      <vt:lpstr>«Стильные штучки»</vt:lpstr>
      <vt:lpstr>Слайд 26</vt:lpstr>
      <vt:lpstr>«Этно - street - style»</vt:lpstr>
      <vt:lpstr>«На абордаж»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ТЦДТ</dc:creator>
  <cp:lastModifiedBy>Admin</cp:lastModifiedBy>
  <cp:revision>21</cp:revision>
  <dcterms:created xsi:type="dcterms:W3CDTF">2011-10-11T08:33:45Z</dcterms:created>
  <dcterms:modified xsi:type="dcterms:W3CDTF">2015-11-11T11:29:47Z</dcterms:modified>
</cp:coreProperties>
</file>