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4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8775-2C28-4E8F-8D75-0A068D0C210A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3CC786-85B4-466B-9A5C-B20888AD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B520-D1D5-46CB-A714-0F7B01D5EA9E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D716-98CF-449B-9FFA-035AC82D8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9921-9549-4261-B284-AA0C3B7B3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9957-2166-492F-AA93-9287AE3909A1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F7C7-D3A3-49CF-963F-52288A61C3D9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D7B1-98F8-414C-B057-9CB4B36FF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7418-C005-4794-9A1B-8FA1F7A8E749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C8ADAB-6138-4B22-B1FB-6C1F1C61C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F07FB-5227-42F5-B87A-BE456E36B12B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700-6AAF-4493-8DC7-9EAA2A874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378C-64E8-4A2C-9A9A-D7E79308B55F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2A1B32E-ECC5-4028-9CD8-F6687F05A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EA3-D41A-4C55-9A0C-586216F9FEB1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1292-AE90-4CD7-8234-34D8DC1CD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9B01-022E-4872-81BD-BBB95D43BBF4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717430-4CC0-4CB7-9256-9DDE4405F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D7E0454-94C0-4030-A549-4048550CE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F86D-0735-407A-ABC5-8BD9E70E352F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7349-7E2D-4EF2-AA78-4810CCA4C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EF63-A6C0-44AC-8712-E5E4AC93BF31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661EF2-2A48-4D65-B3B9-1B4D48C45704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1E481-9C2B-4C72-8916-3468E10A8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Подготовительная группа «РАДУГА»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– 2016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Интерактивная викторина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«ХОЧУ ВСЁ ЗНАТЬ»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«Гатчина – малая родина»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з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91880" y="3356992"/>
            <a:ext cx="218112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кле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32656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дуб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332656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948488" y="3429000"/>
            <a:ext cx="52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Дуб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84213" y="3429000"/>
            <a:ext cx="625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Клён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484438" y="5805488"/>
            <a:ext cx="760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Берёза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339975" y="404813"/>
            <a:ext cx="467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8. Какой колодец находится в парке Гатчины?</a:t>
            </a:r>
          </a:p>
        </p:txBody>
      </p:sp>
      <p:pic>
        <p:nvPicPr>
          <p:cNvPr id="3" name="Рисунок 2" descr="_BIv-RCxl3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6600" y="869950"/>
            <a:ext cx="7670800" cy="511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t0lnWTcNM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404664"/>
            <a:ext cx="3672408" cy="551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284663" y="692150"/>
            <a:ext cx="151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Колодец мечты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651500" y="1700213"/>
            <a:ext cx="1511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Колодец тайны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6948488" y="2924175"/>
            <a:ext cx="1722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Колодец желаний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619250" y="476250"/>
            <a:ext cx="604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1. Подскажите, как называется город, в котором мы живем?</a:t>
            </a:r>
          </a:p>
        </p:txBody>
      </p:sp>
      <p:pic>
        <p:nvPicPr>
          <p:cNvPr id="3" name="Рисунок 2" descr="b0587591d729e752665f73e2daeb07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908720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16792" y="908720"/>
            <a:ext cx="279362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obsa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7824" y="3212976"/>
            <a:ext cx="3117726" cy="234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116013" y="3284538"/>
            <a:ext cx="1511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Город 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Москва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6516688" y="3284538"/>
            <a:ext cx="2463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Санкт - Петербург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3924300" y="5732463"/>
            <a:ext cx="1508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Гатчина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187450" y="476250"/>
            <a:ext cx="7237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2. Памятник какому императору находится перед Гатчинским дворцом?</a:t>
            </a:r>
          </a:p>
        </p:txBody>
      </p:sp>
      <p:pic>
        <p:nvPicPr>
          <p:cNvPr id="4" name="Рисунок 3" descr="1784259_84449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052736"/>
            <a:ext cx="199644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416069486_4912441491_4854f3ae6d_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3645024"/>
            <a:ext cx="3275766" cy="2183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0px-2011-07-08_Гатчина,_памятник_Павлу_I_(5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2200" y="1052736"/>
            <a:ext cx="2234034" cy="298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611188" y="4365625"/>
            <a:ext cx="1343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Александру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 I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067175" y="3141663"/>
            <a:ext cx="83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Петру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 I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7164388" y="4292600"/>
            <a:ext cx="8429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Павлу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 I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476375" y="549275"/>
            <a:ext cx="5967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3. На берегу какого озера находится Приоратский дворец? </a:t>
            </a:r>
          </a:p>
        </p:txBody>
      </p:sp>
      <p:pic>
        <p:nvPicPr>
          <p:cNvPr id="3" name="Рисунок 2" descr="765px-Gatchina_Palace_Park_White_Lake_IMG_7124_12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196752"/>
            <a:ext cx="2735188" cy="2145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riorat-cast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43808" y="3933056"/>
            <a:ext cx="3176963" cy="2168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539750" y="3644900"/>
            <a:ext cx="1225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Белое озеро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708400" y="3429000"/>
            <a:ext cx="1350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Чёрное озеро</a:t>
            </a:r>
          </a:p>
        </p:txBody>
      </p:sp>
      <p:pic>
        <p:nvPicPr>
          <p:cNvPr id="8" name="Рисунок 7" descr="серебряное озеро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1052736"/>
            <a:ext cx="3041915" cy="228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6516688" y="3500438"/>
            <a:ext cx="1749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Серебряное 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276600" y="476250"/>
            <a:ext cx="534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4. Какой архитектор построил Приоратский дворец?</a:t>
            </a:r>
          </a:p>
        </p:txBody>
      </p:sp>
      <p:pic>
        <p:nvPicPr>
          <p:cNvPr id="3" name="Рисунок 2" descr="антонио ринальди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420888"/>
            <a:ext cx="2938494" cy="380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архитектор львов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1124744"/>
            <a:ext cx="3168352" cy="393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50904_1128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47864" y="1412776"/>
            <a:ext cx="197768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39750" y="2060575"/>
            <a:ext cx="18827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Антонио Ринальди</a:t>
            </a:r>
          </a:p>
          <a:p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372225" y="5300663"/>
            <a:ext cx="151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Николай Львов</a:t>
            </a:r>
          </a:p>
        </p:txBody>
      </p:sp>
      <p:pic>
        <p:nvPicPr>
          <p:cNvPr id="8" name="Рисунок 7" descr="IMG_20150904_11344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188640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555875" y="333375"/>
            <a:ext cx="4237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5. Памятник какой богине находится 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в собственном саду Павловского дворца?</a:t>
            </a:r>
          </a:p>
        </p:txBody>
      </p:sp>
      <p:pic>
        <p:nvPicPr>
          <p:cNvPr id="3" name="Рисунок 2" descr="IMG_20150918_1145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7664" y="1196752"/>
            <a:ext cx="614468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лор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332656"/>
            <a:ext cx="231454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диан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5856" y="260648"/>
            <a:ext cx="218496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аврор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332656"/>
            <a:ext cx="248427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68313" y="3933825"/>
            <a:ext cx="2041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Богиня цветов Флора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348038" y="3933825"/>
            <a:ext cx="1971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Богиня охоты Диана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6011863" y="3933825"/>
            <a:ext cx="2801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Богиня утренней зари Аврора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971550" y="404813"/>
            <a:ext cx="7519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6. Как называется одинокий дуб, растущий напротив Павловского дворца?</a:t>
            </a:r>
          </a:p>
        </p:txBody>
      </p:sp>
      <p:pic>
        <p:nvPicPr>
          <p:cNvPr id="3" name="Рисунок 2" descr="дуб солитер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67744" y="980728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9750" y="4581525"/>
            <a:ext cx="1471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Дуб – бабочка 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779838" y="4797425"/>
            <a:ext cx="12842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Дуб - червяк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804025" y="4652963"/>
            <a:ext cx="1387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Дуб - солитёр</a:t>
            </a:r>
          </a:p>
        </p:txBody>
      </p:sp>
      <p:pic>
        <p:nvPicPr>
          <p:cNvPr id="7" name="Рисунок 6" descr="желуди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4208" y="980728"/>
            <a:ext cx="2274363" cy="201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желуди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2564904"/>
            <a:ext cx="1728192" cy="153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835150" y="476250"/>
            <a:ext cx="586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7. Домик из какого дерева находится в Гатчинском парке?</a:t>
            </a:r>
          </a:p>
        </p:txBody>
      </p:sp>
      <p:pic>
        <p:nvPicPr>
          <p:cNvPr id="3" name="Рисунок 2" descr="Гатчина._Дворцовый_парк._Портал_Маска_и_павильон_Берёзовый_домик.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63688" y="980728"/>
            <a:ext cx="595266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</TotalTime>
  <Words>150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Georgia</vt:lpstr>
      <vt:lpstr>Wingdings 2</vt:lpstr>
      <vt:lpstr>Wingdings</vt:lpstr>
      <vt:lpstr>Calibri</vt:lpstr>
      <vt:lpstr>Times New Roman</vt:lpstr>
      <vt:lpstr>Официальная</vt:lpstr>
      <vt:lpstr>Интерактивная викторина  «ХОЧУ ВСЁ ЗНАТЬ»  проект «Гатчина – малая родина»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  «ХОЧУ ВСЁ ЗНАТЬ»  проект «Гатчина – малая родина»</dc:title>
  <dc:creator>Литовченко</dc:creator>
  <cp:lastModifiedBy>Admin</cp:lastModifiedBy>
  <cp:revision>15</cp:revision>
  <dcterms:created xsi:type="dcterms:W3CDTF">2015-10-17T15:04:28Z</dcterms:created>
  <dcterms:modified xsi:type="dcterms:W3CDTF">2015-11-10T11:22:47Z</dcterms:modified>
</cp:coreProperties>
</file>