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11" r:id="rId3"/>
    <p:sldId id="301" r:id="rId4"/>
    <p:sldId id="273" r:id="rId5"/>
    <p:sldId id="291" r:id="rId6"/>
    <p:sldId id="284" r:id="rId7"/>
    <p:sldId id="309" r:id="rId8"/>
    <p:sldId id="310" r:id="rId9"/>
    <p:sldId id="302" r:id="rId10"/>
    <p:sldId id="303" r:id="rId11"/>
    <p:sldId id="305" r:id="rId12"/>
    <p:sldId id="306" r:id="rId13"/>
    <p:sldId id="286" r:id="rId14"/>
    <p:sldId id="285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EE901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2" autoAdjust="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val>
            <c:numRef>
              <c:f>Лист1!$A$1:$A$7</c:f>
              <c:numCache>
                <c:formatCode>General</c:formatCode>
                <c:ptCount val="7"/>
              </c:numCache>
            </c:numRef>
          </c:val>
        </c:ser>
        <c:ser>
          <c:idx val="1"/>
          <c:order val="1"/>
          <c:val>
            <c:numRef>
              <c:f>Лист1!$B$1:$B$7</c:f>
              <c:numCache>
                <c:formatCode>General</c:formatCode>
                <c:ptCount val="7"/>
                <c:pt idx="0">
                  <c:v>32</c:v>
                </c:pt>
                <c:pt idx="1">
                  <c:v>27</c:v>
                </c:pt>
                <c:pt idx="2">
                  <c:v>34</c:v>
                </c:pt>
                <c:pt idx="3">
                  <c:v>43</c:v>
                </c:pt>
                <c:pt idx="4">
                  <c:v>29</c:v>
                </c:pt>
                <c:pt idx="5">
                  <c:v>22</c:v>
                </c:pt>
                <c:pt idx="6">
                  <c:v>36</c:v>
                </c:pt>
              </c:numCache>
            </c:numRef>
          </c:val>
        </c:ser>
        <c:ser>
          <c:idx val="2"/>
          <c:order val="2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val>
            <c:numRef>
              <c:f>Лист1!$C$1:$C$7</c:f>
              <c:numCache>
                <c:formatCode>General</c:formatCode>
                <c:ptCount val="7"/>
                <c:pt idx="0">
                  <c:v>37</c:v>
                </c:pt>
                <c:pt idx="1">
                  <c:v>36</c:v>
                </c:pt>
                <c:pt idx="2">
                  <c:v>39</c:v>
                </c:pt>
                <c:pt idx="3">
                  <c:v>50</c:v>
                </c:pt>
                <c:pt idx="4">
                  <c:v>30</c:v>
                </c:pt>
                <c:pt idx="5">
                  <c:v>25</c:v>
                </c:pt>
                <c:pt idx="6">
                  <c:v>41</c:v>
                </c:pt>
              </c:numCache>
            </c:numRef>
          </c:val>
        </c:ser>
        <c:shape val="cone"/>
        <c:axId val="92844032"/>
        <c:axId val="92845568"/>
        <c:axId val="0"/>
      </c:bar3DChart>
      <c:catAx>
        <c:axId val="9284403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>
                <a:latin typeface="Monotype Corsiva" pitchFamily="66" charset="0"/>
              </a:defRPr>
            </a:pPr>
            <a:endParaRPr lang="ru-RU"/>
          </a:p>
        </c:txPr>
        <c:crossAx val="92845568"/>
        <c:crosses val="autoZero"/>
        <c:auto val="1"/>
        <c:lblAlgn val="ctr"/>
        <c:lblOffset val="100"/>
      </c:catAx>
      <c:valAx>
        <c:axId val="9284556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>
                <a:latin typeface="Monotype Corsiva" pitchFamily="66" charset="0"/>
              </a:defRPr>
            </a:pPr>
            <a:endParaRPr lang="ru-RU"/>
          </a:p>
        </c:txPr>
        <c:crossAx val="92844032"/>
        <c:crosses val="autoZero"/>
        <c:crossBetween val="between"/>
      </c:valAx>
    </c:plotArea>
    <c:plotVisOnly val="1"/>
  </c:chart>
  <c:externalData r:id="rId2"/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8E201F-446A-4570-925F-EF126577095C}" type="doc">
      <dgm:prSet loTypeId="urn:microsoft.com/office/officeart/2005/8/layout/cycle1" loCatId="cycle" qsTypeId="urn:microsoft.com/office/officeart/2005/8/quickstyle/simple1#7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303F1FF-C755-40D1-B490-7E06A3229F41}">
      <dgm:prSet phldrT="[Текст]" custT="1"/>
      <dgm:spPr/>
      <dgm:t>
        <a:bodyPr/>
        <a:lstStyle/>
        <a:p>
          <a:pPr algn="ctr"/>
          <a:r>
            <a:rPr lang="ru-RU" sz="1800" b="0" i="1" dirty="0" smtClean="0">
              <a:solidFill>
                <a:schemeClr val="tx1"/>
              </a:solidFill>
              <a:latin typeface="Monotype Corsiva" pitchFamily="66" charset="0"/>
            </a:rPr>
            <a:t>Организованный досуг</a:t>
          </a:r>
          <a:endParaRPr lang="ru-RU" sz="1800" b="0" i="1" dirty="0">
            <a:solidFill>
              <a:schemeClr val="tx1"/>
            </a:solidFill>
            <a:latin typeface="Monotype Corsiva" pitchFamily="66" charset="0"/>
          </a:endParaRPr>
        </a:p>
      </dgm:t>
    </dgm:pt>
    <dgm:pt modelId="{ACC8CD57-535C-48D2-91C5-F9EF29BFD404}" type="parTrans" cxnId="{B38B4C14-F00C-4655-912F-64D55C1E9F13}">
      <dgm:prSet/>
      <dgm:spPr/>
      <dgm:t>
        <a:bodyPr/>
        <a:lstStyle/>
        <a:p>
          <a:pPr algn="ctr"/>
          <a:endParaRPr lang="ru-RU" sz="1800" b="0" i="1">
            <a:solidFill>
              <a:schemeClr val="tx1"/>
            </a:solidFill>
            <a:latin typeface="Monotype Corsiva" pitchFamily="66" charset="0"/>
          </a:endParaRPr>
        </a:p>
      </dgm:t>
    </dgm:pt>
    <dgm:pt modelId="{A66FB131-9F6C-4671-B2DB-F1BD19075976}" type="sibTrans" cxnId="{B38B4C14-F00C-4655-912F-64D55C1E9F13}">
      <dgm:prSet custT="1"/>
      <dgm:spPr/>
      <dgm:t>
        <a:bodyPr/>
        <a:lstStyle/>
        <a:p>
          <a:pPr algn="ctr"/>
          <a:endParaRPr lang="ru-RU" sz="2000" b="0" i="1">
            <a:solidFill>
              <a:schemeClr val="tx1"/>
            </a:solidFill>
            <a:latin typeface="Monotype Corsiva" pitchFamily="66" charset="0"/>
          </a:endParaRPr>
        </a:p>
      </dgm:t>
    </dgm:pt>
    <dgm:pt modelId="{B910FCFC-D3A4-48F7-8908-329CF445A186}">
      <dgm:prSet phldrT="[Текст]" custT="1"/>
      <dgm:spPr/>
      <dgm:t>
        <a:bodyPr/>
        <a:lstStyle/>
        <a:p>
          <a:pPr algn="ctr"/>
          <a:r>
            <a:rPr lang="ru-RU" sz="2000" b="0" i="1" dirty="0" smtClean="0">
              <a:solidFill>
                <a:schemeClr val="tx1"/>
              </a:solidFill>
              <a:latin typeface="Monotype Corsiva" pitchFamily="66" charset="0"/>
            </a:rPr>
            <a:t>Личная гигиена</a:t>
          </a:r>
          <a:endParaRPr lang="ru-RU" sz="2000" b="0" i="1" dirty="0">
            <a:solidFill>
              <a:schemeClr val="tx1"/>
            </a:solidFill>
            <a:latin typeface="Monotype Corsiva" pitchFamily="66" charset="0"/>
          </a:endParaRPr>
        </a:p>
      </dgm:t>
    </dgm:pt>
    <dgm:pt modelId="{647DCD7E-3413-42C5-A371-23418BD984D9}" type="parTrans" cxnId="{D0595DC6-D220-4950-B4B4-E88599A5896B}">
      <dgm:prSet/>
      <dgm:spPr/>
      <dgm:t>
        <a:bodyPr/>
        <a:lstStyle/>
        <a:p>
          <a:pPr algn="ctr"/>
          <a:endParaRPr lang="ru-RU" sz="1800" b="0" i="1">
            <a:solidFill>
              <a:schemeClr val="tx1"/>
            </a:solidFill>
            <a:latin typeface="Monotype Corsiva" pitchFamily="66" charset="0"/>
          </a:endParaRPr>
        </a:p>
      </dgm:t>
    </dgm:pt>
    <dgm:pt modelId="{BABCB6D5-5361-4189-956D-88288C7E83BE}" type="sibTrans" cxnId="{D0595DC6-D220-4950-B4B4-E88599A5896B}">
      <dgm:prSet custT="1"/>
      <dgm:spPr/>
      <dgm:t>
        <a:bodyPr/>
        <a:lstStyle/>
        <a:p>
          <a:pPr algn="ctr"/>
          <a:endParaRPr lang="ru-RU" sz="2000" b="0" i="1">
            <a:solidFill>
              <a:schemeClr val="tx1"/>
            </a:solidFill>
            <a:latin typeface="Monotype Corsiva" pitchFamily="66" charset="0"/>
          </a:endParaRPr>
        </a:p>
      </dgm:t>
    </dgm:pt>
    <dgm:pt modelId="{75AF3084-6FB1-4737-9B80-111117F1CFFA}">
      <dgm:prSet phldrT="[Текст]" custT="1"/>
      <dgm:spPr/>
      <dgm:t>
        <a:bodyPr/>
        <a:lstStyle/>
        <a:p>
          <a:pPr algn="ctr"/>
          <a:r>
            <a:rPr lang="ru-RU" sz="2000" b="0" i="1" dirty="0" smtClean="0">
              <a:solidFill>
                <a:schemeClr val="tx1"/>
              </a:solidFill>
              <a:latin typeface="Monotype Corsiva" pitchFamily="66" charset="0"/>
            </a:rPr>
            <a:t>Гигиена </a:t>
          </a:r>
        </a:p>
        <a:p>
          <a:pPr algn="ctr"/>
          <a:r>
            <a:rPr lang="ru-RU" sz="2000" b="0" i="1" dirty="0" smtClean="0">
              <a:solidFill>
                <a:schemeClr val="tx1"/>
              </a:solidFill>
              <a:latin typeface="Monotype Corsiva" pitchFamily="66" charset="0"/>
            </a:rPr>
            <a:t>окружающей среды</a:t>
          </a:r>
          <a:endParaRPr lang="ru-RU" sz="2000" b="0" i="1" dirty="0">
            <a:solidFill>
              <a:schemeClr val="tx1"/>
            </a:solidFill>
            <a:latin typeface="Monotype Corsiva" pitchFamily="66" charset="0"/>
          </a:endParaRPr>
        </a:p>
      </dgm:t>
    </dgm:pt>
    <dgm:pt modelId="{56214F13-7AB2-4DF3-9F58-E33082CC845D}" type="parTrans" cxnId="{A2436A06-B392-48F8-A3F1-9CEA1D4D6129}">
      <dgm:prSet/>
      <dgm:spPr/>
      <dgm:t>
        <a:bodyPr/>
        <a:lstStyle/>
        <a:p>
          <a:pPr algn="ctr"/>
          <a:endParaRPr lang="ru-RU" sz="1800" b="0" i="1">
            <a:solidFill>
              <a:schemeClr val="tx1"/>
            </a:solidFill>
            <a:latin typeface="Monotype Corsiva" pitchFamily="66" charset="0"/>
          </a:endParaRPr>
        </a:p>
      </dgm:t>
    </dgm:pt>
    <dgm:pt modelId="{F706BDC3-A833-48A3-BF1E-FF17E67E8DA5}" type="sibTrans" cxnId="{A2436A06-B392-48F8-A3F1-9CEA1D4D6129}">
      <dgm:prSet custT="1"/>
      <dgm:spPr/>
      <dgm:t>
        <a:bodyPr/>
        <a:lstStyle/>
        <a:p>
          <a:pPr algn="ctr"/>
          <a:endParaRPr lang="ru-RU" sz="2000" b="0" i="1">
            <a:solidFill>
              <a:schemeClr val="tx1"/>
            </a:solidFill>
            <a:latin typeface="Monotype Corsiva" pitchFamily="66" charset="0"/>
          </a:endParaRPr>
        </a:p>
      </dgm:t>
    </dgm:pt>
    <dgm:pt modelId="{57BE1CB2-EA75-44BE-B387-98DC7E6E00D0}">
      <dgm:prSet phldrT="[Текст]" custT="1"/>
      <dgm:spPr/>
      <dgm:t>
        <a:bodyPr/>
        <a:lstStyle/>
        <a:p>
          <a:pPr algn="ctr"/>
          <a:r>
            <a:rPr lang="ru-RU" sz="2000" b="0" i="1" dirty="0" smtClean="0">
              <a:solidFill>
                <a:schemeClr val="tx1"/>
              </a:solidFill>
              <a:latin typeface="Monotype Corsiva" pitchFamily="66" charset="0"/>
            </a:rPr>
            <a:t>Режим дня</a:t>
          </a:r>
          <a:endParaRPr lang="ru-RU" sz="2000" b="0" i="1" dirty="0">
            <a:solidFill>
              <a:schemeClr val="tx1"/>
            </a:solidFill>
            <a:latin typeface="Monotype Corsiva" pitchFamily="66" charset="0"/>
          </a:endParaRPr>
        </a:p>
      </dgm:t>
    </dgm:pt>
    <dgm:pt modelId="{D708F1FD-ACF6-46DE-9F37-F9513EDF7946}" type="parTrans" cxnId="{9F3D2A70-AF6E-4B7E-9ECD-5A0AAA9616D5}">
      <dgm:prSet/>
      <dgm:spPr/>
      <dgm:t>
        <a:bodyPr/>
        <a:lstStyle/>
        <a:p>
          <a:pPr algn="ctr"/>
          <a:endParaRPr lang="ru-RU" sz="1800" b="0" i="1">
            <a:solidFill>
              <a:schemeClr val="tx1"/>
            </a:solidFill>
            <a:latin typeface="Monotype Corsiva" pitchFamily="66" charset="0"/>
          </a:endParaRPr>
        </a:p>
      </dgm:t>
    </dgm:pt>
    <dgm:pt modelId="{7E58EF93-3BC8-4A7B-80D3-748F6D82314E}" type="sibTrans" cxnId="{9F3D2A70-AF6E-4B7E-9ECD-5A0AAA9616D5}">
      <dgm:prSet custT="1"/>
      <dgm:spPr/>
      <dgm:t>
        <a:bodyPr/>
        <a:lstStyle/>
        <a:p>
          <a:pPr algn="ctr"/>
          <a:endParaRPr lang="ru-RU" sz="2000" b="0" i="1">
            <a:solidFill>
              <a:schemeClr val="tx1"/>
            </a:solidFill>
            <a:latin typeface="Monotype Corsiva" pitchFamily="66" charset="0"/>
          </a:endParaRPr>
        </a:p>
      </dgm:t>
    </dgm:pt>
    <dgm:pt modelId="{9F69FBA0-2952-4C70-AFE8-039CB3332473}">
      <dgm:prSet custT="1"/>
      <dgm:spPr/>
      <dgm:t>
        <a:bodyPr/>
        <a:lstStyle/>
        <a:p>
          <a:pPr algn="ctr"/>
          <a:r>
            <a:rPr lang="ru-RU" sz="2000" b="0" i="1" dirty="0" smtClean="0">
              <a:solidFill>
                <a:schemeClr val="tx1"/>
              </a:solidFill>
              <a:latin typeface="Monotype Corsiva" pitchFamily="66" charset="0"/>
            </a:rPr>
            <a:t>Полноценный сон</a:t>
          </a:r>
          <a:endParaRPr lang="ru-RU" sz="2000" b="0" i="1" dirty="0">
            <a:solidFill>
              <a:schemeClr val="tx1"/>
            </a:solidFill>
            <a:latin typeface="Monotype Corsiva" pitchFamily="66" charset="0"/>
          </a:endParaRPr>
        </a:p>
      </dgm:t>
    </dgm:pt>
    <dgm:pt modelId="{8AD9F938-E200-4616-9D30-7EADBF49DCB7}" type="parTrans" cxnId="{AFDD9EAB-0F6F-4C84-B849-43284183ED4A}">
      <dgm:prSet/>
      <dgm:spPr/>
      <dgm:t>
        <a:bodyPr/>
        <a:lstStyle/>
        <a:p>
          <a:pPr algn="ctr"/>
          <a:endParaRPr lang="ru-RU" sz="1800" b="0" i="1">
            <a:solidFill>
              <a:schemeClr val="tx1"/>
            </a:solidFill>
            <a:latin typeface="Monotype Corsiva" pitchFamily="66" charset="0"/>
          </a:endParaRPr>
        </a:p>
      </dgm:t>
    </dgm:pt>
    <dgm:pt modelId="{64C1A31F-F458-4146-A8E9-DDE47FA86988}" type="sibTrans" cxnId="{AFDD9EAB-0F6F-4C84-B849-43284183ED4A}">
      <dgm:prSet/>
      <dgm:spPr/>
      <dgm:t>
        <a:bodyPr/>
        <a:lstStyle/>
        <a:p>
          <a:pPr algn="ctr"/>
          <a:endParaRPr lang="ru-RU" sz="2000" b="0" i="1">
            <a:solidFill>
              <a:schemeClr val="tx1"/>
            </a:solidFill>
            <a:latin typeface="Monotype Corsiva" pitchFamily="66" charset="0"/>
          </a:endParaRPr>
        </a:p>
      </dgm:t>
    </dgm:pt>
    <dgm:pt modelId="{26BFE0D3-F4BA-4697-BA06-70DF22796CA2}">
      <dgm:prSet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0" i="1" dirty="0" smtClean="0">
              <a:solidFill>
                <a:schemeClr val="tx1"/>
              </a:solidFill>
              <a:latin typeface="Monotype Corsiva" pitchFamily="66" charset="0"/>
            </a:rPr>
            <a:t>Рациональное питание </a:t>
          </a:r>
        </a:p>
        <a:p>
          <a:pPr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0" i="1" dirty="0">
            <a:solidFill>
              <a:schemeClr val="tx1"/>
            </a:solidFill>
            <a:latin typeface="Monotype Corsiva" pitchFamily="66" charset="0"/>
          </a:endParaRPr>
        </a:p>
      </dgm:t>
    </dgm:pt>
    <dgm:pt modelId="{CBF05B91-B76E-403B-9B14-C66B65936E7F}" type="parTrans" cxnId="{531096EB-6A18-450A-A141-BCDDC680820F}">
      <dgm:prSet/>
      <dgm:spPr/>
      <dgm:t>
        <a:bodyPr/>
        <a:lstStyle/>
        <a:p>
          <a:pPr algn="ctr"/>
          <a:endParaRPr lang="ru-RU" sz="1800" b="0" i="1">
            <a:solidFill>
              <a:schemeClr val="tx1"/>
            </a:solidFill>
            <a:latin typeface="Monotype Corsiva" pitchFamily="66" charset="0"/>
          </a:endParaRPr>
        </a:p>
      </dgm:t>
    </dgm:pt>
    <dgm:pt modelId="{5859B4DF-0F0D-4560-B3E6-4857E7A4CC5E}" type="sibTrans" cxnId="{531096EB-6A18-450A-A141-BCDDC680820F}">
      <dgm:prSet custT="1"/>
      <dgm:spPr/>
      <dgm:t>
        <a:bodyPr/>
        <a:lstStyle/>
        <a:p>
          <a:pPr algn="ctr"/>
          <a:endParaRPr lang="ru-RU" sz="2000" b="0" i="1">
            <a:solidFill>
              <a:schemeClr val="tx1"/>
            </a:solidFill>
            <a:latin typeface="Monotype Corsiva" pitchFamily="66" charset="0"/>
          </a:endParaRPr>
        </a:p>
      </dgm:t>
    </dgm:pt>
    <dgm:pt modelId="{646C0984-45AB-4110-B138-466C7D44684B}">
      <dgm:prSet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0" i="1" dirty="0" smtClean="0">
              <a:solidFill>
                <a:schemeClr val="tx1"/>
              </a:solidFill>
              <a:latin typeface="Monotype Corsiva" pitchFamily="66" charset="0"/>
            </a:rPr>
            <a:t>Физические занятия, спорт</a:t>
          </a:r>
        </a:p>
        <a:p>
          <a:pPr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0" i="1" dirty="0">
            <a:solidFill>
              <a:schemeClr val="tx1"/>
            </a:solidFill>
            <a:latin typeface="Monotype Corsiva" pitchFamily="66" charset="0"/>
          </a:endParaRPr>
        </a:p>
      </dgm:t>
    </dgm:pt>
    <dgm:pt modelId="{B3E7F957-8D49-4022-AA5B-B7B1B992F3C8}" type="parTrans" cxnId="{F374CEF5-4BDE-4720-9CCA-6A7CB4A3A569}">
      <dgm:prSet/>
      <dgm:spPr/>
      <dgm:t>
        <a:bodyPr/>
        <a:lstStyle/>
        <a:p>
          <a:pPr algn="ctr"/>
          <a:endParaRPr lang="ru-RU" sz="1800" b="0" i="1">
            <a:solidFill>
              <a:schemeClr val="tx1"/>
            </a:solidFill>
            <a:latin typeface="Monotype Corsiva" pitchFamily="66" charset="0"/>
          </a:endParaRPr>
        </a:p>
      </dgm:t>
    </dgm:pt>
    <dgm:pt modelId="{66B3F3B9-9CCE-40A7-9858-454ADA9B62CD}" type="sibTrans" cxnId="{F374CEF5-4BDE-4720-9CCA-6A7CB4A3A569}">
      <dgm:prSet custT="1"/>
      <dgm:spPr/>
      <dgm:t>
        <a:bodyPr/>
        <a:lstStyle/>
        <a:p>
          <a:pPr algn="ctr"/>
          <a:endParaRPr lang="ru-RU" sz="2000" b="0" i="1">
            <a:solidFill>
              <a:schemeClr val="tx1"/>
            </a:solidFill>
            <a:latin typeface="Monotype Corsiva" pitchFamily="66" charset="0"/>
          </a:endParaRPr>
        </a:p>
      </dgm:t>
    </dgm:pt>
    <dgm:pt modelId="{BC6F38A9-F715-4B7C-BC4F-95E694E9738C}">
      <dgm:prSet custT="1"/>
      <dgm:spPr/>
      <dgm:t>
        <a:bodyPr/>
        <a:lstStyle/>
        <a:p>
          <a:pPr algn="ctr"/>
          <a:r>
            <a:rPr lang="ru-RU" sz="2000" b="0" i="1" dirty="0" smtClean="0">
              <a:solidFill>
                <a:schemeClr val="tx1"/>
              </a:solidFill>
              <a:latin typeface="Monotype Corsiva" pitchFamily="66" charset="0"/>
            </a:rPr>
            <a:t>Отсутствие </a:t>
          </a:r>
        </a:p>
        <a:p>
          <a:pPr algn="ctr"/>
          <a:r>
            <a:rPr lang="ru-RU" sz="2000" b="0" i="1" dirty="0" smtClean="0">
              <a:solidFill>
                <a:schemeClr val="tx1"/>
              </a:solidFill>
              <a:latin typeface="Monotype Corsiva" pitchFamily="66" charset="0"/>
            </a:rPr>
            <a:t>вредных привычек</a:t>
          </a:r>
          <a:endParaRPr lang="ru-RU" sz="2000" b="0" i="1" dirty="0">
            <a:solidFill>
              <a:schemeClr val="tx1"/>
            </a:solidFill>
            <a:latin typeface="Monotype Corsiva" pitchFamily="66" charset="0"/>
          </a:endParaRPr>
        </a:p>
      </dgm:t>
    </dgm:pt>
    <dgm:pt modelId="{AC7C8398-7477-49A8-956E-2D9395D8F017}" type="parTrans" cxnId="{9AC3E249-8A5E-45CA-9CB0-0EBAE39F50D4}">
      <dgm:prSet/>
      <dgm:spPr/>
      <dgm:t>
        <a:bodyPr/>
        <a:lstStyle/>
        <a:p>
          <a:pPr algn="ctr"/>
          <a:endParaRPr lang="ru-RU" sz="1800" b="0" i="1">
            <a:solidFill>
              <a:schemeClr val="tx1"/>
            </a:solidFill>
            <a:latin typeface="Monotype Corsiva" pitchFamily="66" charset="0"/>
          </a:endParaRPr>
        </a:p>
      </dgm:t>
    </dgm:pt>
    <dgm:pt modelId="{C3753421-44A8-456F-BB70-5F2431A0FD3C}" type="sibTrans" cxnId="{9AC3E249-8A5E-45CA-9CB0-0EBAE39F50D4}">
      <dgm:prSet custT="1"/>
      <dgm:spPr/>
      <dgm:t>
        <a:bodyPr/>
        <a:lstStyle/>
        <a:p>
          <a:pPr algn="ctr"/>
          <a:endParaRPr lang="ru-RU" sz="2000" b="0" i="1">
            <a:solidFill>
              <a:schemeClr val="tx1"/>
            </a:solidFill>
            <a:latin typeface="Monotype Corsiva" pitchFamily="66" charset="0"/>
          </a:endParaRPr>
        </a:p>
      </dgm:t>
    </dgm:pt>
    <dgm:pt modelId="{E188DF93-9AD8-4ECA-934E-8AF913003B2B}">
      <dgm:prSet custT="1"/>
      <dgm:spPr/>
      <dgm:t>
        <a:bodyPr/>
        <a:lstStyle/>
        <a:p>
          <a:pPr algn="ctr"/>
          <a:r>
            <a:rPr lang="ru-RU" sz="2000" b="0" i="1" dirty="0" smtClean="0">
              <a:solidFill>
                <a:schemeClr val="tx1"/>
              </a:solidFill>
              <a:latin typeface="Monotype Corsiva" pitchFamily="66" charset="0"/>
            </a:rPr>
            <a:t>Прогулки на свежем воздухе</a:t>
          </a:r>
          <a:endParaRPr lang="ru-RU" sz="2000" b="0" i="1" dirty="0">
            <a:solidFill>
              <a:schemeClr val="tx1"/>
            </a:solidFill>
            <a:latin typeface="Monotype Corsiva" pitchFamily="66" charset="0"/>
          </a:endParaRPr>
        </a:p>
      </dgm:t>
    </dgm:pt>
    <dgm:pt modelId="{712F01BA-6825-4658-BA3A-CE1FAC6ECBF1}" type="parTrans" cxnId="{4691CCFC-5F2D-4A45-B662-9277201F72E9}">
      <dgm:prSet/>
      <dgm:spPr/>
      <dgm:t>
        <a:bodyPr/>
        <a:lstStyle/>
        <a:p>
          <a:pPr algn="ctr"/>
          <a:endParaRPr lang="ru-RU" sz="1800" b="0" i="1">
            <a:solidFill>
              <a:schemeClr val="tx1"/>
            </a:solidFill>
            <a:latin typeface="Monotype Corsiva" pitchFamily="66" charset="0"/>
          </a:endParaRPr>
        </a:p>
      </dgm:t>
    </dgm:pt>
    <dgm:pt modelId="{0FB9CD2F-EB80-4EB3-8630-6623327B0420}" type="sibTrans" cxnId="{4691CCFC-5F2D-4A45-B662-9277201F72E9}">
      <dgm:prSet custT="1"/>
      <dgm:spPr/>
      <dgm:t>
        <a:bodyPr/>
        <a:lstStyle/>
        <a:p>
          <a:pPr algn="ctr"/>
          <a:endParaRPr lang="ru-RU" sz="2000" b="0" i="1">
            <a:solidFill>
              <a:schemeClr val="tx1"/>
            </a:solidFill>
            <a:latin typeface="Monotype Corsiva" pitchFamily="66" charset="0"/>
          </a:endParaRPr>
        </a:p>
      </dgm:t>
    </dgm:pt>
    <dgm:pt modelId="{84935B70-7FBA-46B6-A4E4-ECF01B7C7808}">
      <dgm:prSet custT="1"/>
      <dgm:spPr/>
      <dgm:t>
        <a:bodyPr/>
        <a:lstStyle/>
        <a:p>
          <a:pPr algn="ctr"/>
          <a:r>
            <a:rPr lang="ru-RU" sz="2000" b="0" i="1" dirty="0" smtClean="0">
              <a:solidFill>
                <a:schemeClr val="tx1"/>
              </a:solidFill>
              <a:latin typeface="Monotype Corsiva" pitchFamily="66" charset="0"/>
            </a:rPr>
            <a:t>Закаливание</a:t>
          </a:r>
          <a:endParaRPr lang="ru-RU" sz="2000" b="0" i="1" dirty="0">
            <a:solidFill>
              <a:schemeClr val="tx1"/>
            </a:solidFill>
            <a:latin typeface="Monotype Corsiva" pitchFamily="66" charset="0"/>
          </a:endParaRPr>
        </a:p>
      </dgm:t>
    </dgm:pt>
    <dgm:pt modelId="{02CC15D1-53A4-4063-9293-D03682681244}" type="parTrans" cxnId="{9627D253-DC93-421C-B1ED-98BB664BD485}">
      <dgm:prSet/>
      <dgm:spPr/>
      <dgm:t>
        <a:bodyPr/>
        <a:lstStyle/>
        <a:p>
          <a:pPr algn="ctr"/>
          <a:endParaRPr lang="ru-RU" sz="1800" b="0" i="1">
            <a:solidFill>
              <a:schemeClr val="tx1"/>
            </a:solidFill>
            <a:latin typeface="Monotype Corsiva" pitchFamily="66" charset="0"/>
          </a:endParaRPr>
        </a:p>
      </dgm:t>
    </dgm:pt>
    <dgm:pt modelId="{5B9EA779-6B0F-4686-BE6D-1E4666DF6852}" type="sibTrans" cxnId="{9627D253-DC93-421C-B1ED-98BB664BD485}">
      <dgm:prSet custT="1"/>
      <dgm:spPr/>
      <dgm:t>
        <a:bodyPr/>
        <a:lstStyle/>
        <a:p>
          <a:pPr algn="ctr"/>
          <a:endParaRPr lang="ru-RU" sz="2000" b="0" i="1">
            <a:solidFill>
              <a:schemeClr val="tx1"/>
            </a:solidFill>
            <a:latin typeface="Monotype Corsiva" pitchFamily="66" charset="0"/>
          </a:endParaRPr>
        </a:p>
      </dgm:t>
    </dgm:pt>
    <dgm:pt modelId="{F2C02A14-DBAD-4CE0-AB7C-3C80E84D76E7}">
      <dgm:prSet custT="1"/>
      <dgm:spPr/>
      <dgm:t>
        <a:bodyPr/>
        <a:lstStyle/>
        <a:p>
          <a:pPr algn="ctr"/>
          <a:r>
            <a:rPr lang="ru-RU" sz="2000" dirty="0" smtClean="0">
              <a:solidFill>
                <a:schemeClr val="tx1"/>
              </a:solidFill>
              <a:latin typeface="Monotype Corsiva" pitchFamily="66" charset="0"/>
            </a:rPr>
            <a:t>Профилактика заболеваний</a:t>
          </a:r>
          <a:endParaRPr lang="ru-RU" sz="2000" dirty="0">
            <a:solidFill>
              <a:schemeClr val="tx1"/>
            </a:solidFill>
            <a:latin typeface="Monotype Corsiva" pitchFamily="66" charset="0"/>
          </a:endParaRPr>
        </a:p>
      </dgm:t>
    </dgm:pt>
    <dgm:pt modelId="{E37515FB-7D04-4E71-A35C-52E37A523EAC}" type="parTrans" cxnId="{B8B2C231-29F9-450A-8E91-925A467CBB2F}">
      <dgm:prSet/>
      <dgm:spPr/>
      <dgm:t>
        <a:bodyPr/>
        <a:lstStyle/>
        <a:p>
          <a:pPr algn="ctr"/>
          <a:endParaRPr lang="ru-RU" sz="1800"/>
        </a:p>
      </dgm:t>
    </dgm:pt>
    <dgm:pt modelId="{EC21ABF1-32D8-46ED-B753-93FF0366BB5F}" type="sibTrans" cxnId="{B8B2C231-29F9-450A-8E91-925A467CBB2F}">
      <dgm:prSet custT="1"/>
      <dgm:spPr/>
      <dgm:t>
        <a:bodyPr/>
        <a:lstStyle/>
        <a:p>
          <a:pPr algn="ctr"/>
          <a:endParaRPr lang="ru-RU" sz="2000"/>
        </a:p>
      </dgm:t>
    </dgm:pt>
    <dgm:pt modelId="{AFF093A1-59B2-40CA-8983-7A0BB4608722}" type="pres">
      <dgm:prSet presAssocID="{E18E201F-446A-4570-925F-EF126577095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D813FA-90CE-4D21-94C9-1601414F3580}" type="pres">
      <dgm:prSet presAssocID="{9F69FBA0-2952-4C70-AFE8-039CB3332473}" presName="dummy" presStyleCnt="0"/>
      <dgm:spPr/>
    </dgm:pt>
    <dgm:pt modelId="{85FB4303-8CAB-451C-B72F-339654AC0B8E}" type="pres">
      <dgm:prSet presAssocID="{9F69FBA0-2952-4C70-AFE8-039CB3332473}" presName="node" presStyleLbl="revTx" presStyleIdx="0" presStyleCnt="11" custScaleX="184937" custScaleY="2003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FAE271-085C-4B30-85FA-7F71BF7FE9A5}" type="pres">
      <dgm:prSet presAssocID="{64C1A31F-F458-4146-A8E9-DDE47FA86988}" presName="sibTrans" presStyleLbl="node1" presStyleIdx="0" presStyleCnt="11" custLinFactNeighborX="231" custLinFactNeighborY="-3728"/>
      <dgm:spPr/>
      <dgm:t>
        <a:bodyPr/>
        <a:lstStyle/>
        <a:p>
          <a:endParaRPr lang="ru-RU"/>
        </a:p>
      </dgm:t>
    </dgm:pt>
    <dgm:pt modelId="{C94EBB20-B640-432D-9F96-81CDEAC7A84B}" type="pres">
      <dgm:prSet presAssocID="{26BFE0D3-F4BA-4697-BA06-70DF22796CA2}" presName="dummy" presStyleCnt="0"/>
      <dgm:spPr/>
    </dgm:pt>
    <dgm:pt modelId="{EC988F21-1CAE-4EF6-943B-BA6E566BF34C}" type="pres">
      <dgm:prSet presAssocID="{26BFE0D3-F4BA-4697-BA06-70DF22796CA2}" presName="node" presStyleLbl="revTx" presStyleIdx="1" presStyleCnt="11" custScaleX="242753" custScaleY="1080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5722CC-DB12-4BDC-A294-A8F2B79837CE}" type="pres">
      <dgm:prSet presAssocID="{5859B4DF-0F0D-4560-B3E6-4857E7A4CC5E}" presName="sibTrans" presStyleLbl="node1" presStyleIdx="1" presStyleCnt="11" custLinFactNeighborX="231" custLinFactNeighborY="-3728"/>
      <dgm:spPr/>
      <dgm:t>
        <a:bodyPr/>
        <a:lstStyle/>
        <a:p>
          <a:endParaRPr lang="ru-RU"/>
        </a:p>
      </dgm:t>
    </dgm:pt>
    <dgm:pt modelId="{5397CD35-88DF-4937-9308-C7EFDF321AAC}" type="pres">
      <dgm:prSet presAssocID="{646C0984-45AB-4110-B138-466C7D44684B}" presName="dummy" presStyleCnt="0"/>
      <dgm:spPr/>
    </dgm:pt>
    <dgm:pt modelId="{F2333D9E-A34F-4226-8330-3AFAADBE7FA8}" type="pres">
      <dgm:prSet presAssocID="{646C0984-45AB-4110-B138-466C7D44684B}" presName="node" presStyleLbl="revTx" presStyleIdx="2" presStyleCnt="11" custScaleX="224232" custScaleY="1255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DAA45D-51AC-4AA5-A896-B305349AE91D}" type="pres">
      <dgm:prSet presAssocID="{66B3F3B9-9CCE-40A7-9858-454ADA9B62CD}" presName="sibTrans" presStyleLbl="node1" presStyleIdx="2" presStyleCnt="11"/>
      <dgm:spPr/>
      <dgm:t>
        <a:bodyPr/>
        <a:lstStyle/>
        <a:p>
          <a:endParaRPr lang="ru-RU"/>
        </a:p>
      </dgm:t>
    </dgm:pt>
    <dgm:pt modelId="{C5D458AF-D9F9-40C6-A95C-53F9C86D7646}" type="pres">
      <dgm:prSet presAssocID="{BC6F38A9-F715-4B7C-BC4F-95E694E9738C}" presName="dummy" presStyleCnt="0"/>
      <dgm:spPr/>
    </dgm:pt>
    <dgm:pt modelId="{AC905F52-7F51-4343-B36A-D7A5A4661A20}" type="pres">
      <dgm:prSet presAssocID="{BC6F38A9-F715-4B7C-BC4F-95E694E9738C}" presName="node" presStyleLbl="revTx" presStyleIdx="3" presStyleCnt="11" custScaleX="294180" custScaleY="1240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186AC7-6DDF-4299-8CCD-54ABC5914359}" type="pres">
      <dgm:prSet presAssocID="{C3753421-44A8-456F-BB70-5F2431A0FD3C}" presName="sibTrans" presStyleLbl="node1" presStyleIdx="3" presStyleCnt="11"/>
      <dgm:spPr/>
      <dgm:t>
        <a:bodyPr/>
        <a:lstStyle/>
        <a:p>
          <a:endParaRPr lang="ru-RU"/>
        </a:p>
      </dgm:t>
    </dgm:pt>
    <dgm:pt modelId="{EE16948E-0B8D-4923-9FD9-E42415D8E48D}" type="pres">
      <dgm:prSet presAssocID="{E188DF93-9AD8-4ECA-934E-8AF913003B2B}" presName="dummy" presStyleCnt="0"/>
      <dgm:spPr/>
    </dgm:pt>
    <dgm:pt modelId="{27536D71-ADD2-4C86-B8C8-8723F95B9A15}" type="pres">
      <dgm:prSet presAssocID="{E188DF93-9AD8-4ECA-934E-8AF913003B2B}" presName="node" presStyleLbl="revTx" presStyleIdx="4" presStyleCnt="11" custScaleX="2595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BD6618-D060-4AAE-8A5D-4424AC30DB75}" type="pres">
      <dgm:prSet presAssocID="{0FB9CD2F-EB80-4EB3-8630-6623327B0420}" presName="sibTrans" presStyleLbl="node1" presStyleIdx="4" presStyleCnt="11" custLinFactNeighborX="5974" custLinFactNeighborY="579"/>
      <dgm:spPr/>
      <dgm:t>
        <a:bodyPr/>
        <a:lstStyle/>
        <a:p>
          <a:endParaRPr lang="ru-RU"/>
        </a:p>
      </dgm:t>
    </dgm:pt>
    <dgm:pt modelId="{A159A1FC-B859-4555-ADD7-19A784C38715}" type="pres">
      <dgm:prSet presAssocID="{0303F1FF-C755-40D1-B490-7E06A3229F41}" presName="dummy" presStyleCnt="0"/>
      <dgm:spPr/>
    </dgm:pt>
    <dgm:pt modelId="{0A3C96BC-D34C-4172-8D28-FA8008104F9F}" type="pres">
      <dgm:prSet presAssocID="{0303F1FF-C755-40D1-B490-7E06A3229F41}" presName="node" presStyleLbl="revTx" presStyleIdx="5" presStyleCnt="11" custScaleY="711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4F4B4C-468F-4DC2-95A6-AA6032A872FF}" type="pres">
      <dgm:prSet presAssocID="{A66FB131-9F6C-4671-B2DB-F1BD19075976}" presName="sibTrans" presStyleLbl="node1" presStyleIdx="5" presStyleCnt="11"/>
      <dgm:spPr/>
      <dgm:t>
        <a:bodyPr/>
        <a:lstStyle/>
        <a:p>
          <a:endParaRPr lang="ru-RU"/>
        </a:p>
      </dgm:t>
    </dgm:pt>
    <dgm:pt modelId="{3E7710B0-36D9-4338-AD36-4743018507C9}" type="pres">
      <dgm:prSet presAssocID="{B910FCFC-D3A4-48F7-8908-329CF445A186}" presName="dummy" presStyleCnt="0"/>
      <dgm:spPr/>
    </dgm:pt>
    <dgm:pt modelId="{E184B901-BBE1-4A82-B6AE-F7A2591F925C}" type="pres">
      <dgm:prSet presAssocID="{B910FCFC-D3A4-48F7-8908-329CF445A186}" presName="node" presStyleLbl="revTx" presStyleIdx="6" presStyleCnt="11" custScaleX="1913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41E2A9-D99D-47C4-9719-98F7BFE8A203}" type="pres">
      <dgm:prSet presAssocID="{BABCB6D5-5361-4189-956D-88288C7E83BE}" presName="sibTrans" presStyleLbl="node1" presStyleIdx="6" presStyleCnt="11" custLinFactNeighborX="231" custLinFactNeighborY="3450"/>
      <dgm:spPr/>
      <dgm:t>
        <a:bodyPr/>
        <a:lstStyle/>
        <a:p>
          <a:endParaRPr lang="ru-RU"/>
        </a:p>
      </dgm:t>
    </dgm:pt>
    <dgm:pt modelId="{715DAFFC-1457-4D7D-95AB-647550DE89D8}" type="pres">
      <dgm:prSet presAssocID="{75AF3084-6FB1-4737-9B80-111117F1CFFA}" presName="dummy" presStyleCnt="0"/>
      <dgm:spPr/>
    </dgm:pt>
    <dgm:pt modelId="{CD04B0F1-876F-4044-90ED-A1652D537DC4}" type="pres">
      <dgm:prSet presAssocID="{75AF3084-6FB1-4737-9B80-111117F1CFFA}" presName="node" presStyleLbl="revTx" presStyleIdx="7" presStyleCnt="11" custScaleX="240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5D1B3F-40EE-41F6-A74C-7A4A5BCF9336}" type="pres">
      <dgm:prSet presAssocID="{F706BDC3-A833-48A3-BF1E-FF17E67E8DA5}" presName="sibTrans" presStyleLbl="node1" presStyleIdx="7" presStyleCnt="11" custScaleX="108151" custLinFactNeighborX="1435" custLinFactNeighborY="-3728"/>
      <dgm:spPr/>
      <dgm:t>
        <a:bodyPr/>
        <a:lstStyle/>
        <a:p>
          <a:endParaRPr lang="ru-RU"/>
        </a:p>
      </dgm:t>
    </dgm:pt>
    <dgm:pt modelId="{89210741-AEF8-4226-9C6D-9FAA5D2C4056}" type="pres">
      <dgm:prSet presAssocID="{84935B70-7FBA-46B6-A4E4-ECF01B7C7808}" presName="dummy" presStyleCnt="0"/>
      <dgm:spPr/>
    </dgm:pt>
    <dgm:pt modelId="{F5837EF1-780A-449C-8BBF-2DC38D93BC1B}" type="pres">
      <dgm:prSet presAssocID="{84935B70-7FBA-46B6-A4E4-ECF01B7C7808}" presName="node" presStyleLbl="revTx" presStyleIdx="8" presStyleCnt="11" custScaleX="2171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8EF4E0-0EB8-4E27-A033-6B1D7CCBA3AB}" type="pres">
      <dgm:prSet presAssocID="{5B9EA779-6B0F-4686-BE6D-1E4666DF6852}" presName="sibTrans" presStyleLbl="node1" presStyleIdx="8" presStyleCnt="11"/>
      <dgm:spPr/>
      <dgm:t>
        <a:bodyPr/>
        <a:lstStyle/>
        <a:p>
          <a:endParaRPr lang="ru-RU"/>
        </a:p>
      </dgm:t>
    </dgm:pt>
    <dgm:pt modelId="{B0DC718E-4BF7-4A4F-952B-E091DEA6CF5F}" type="pres">
      <dgm:prSet presAssocID="{F2C02A14-DBAD-4CE0-AB7C-3C80E84D76E7}" presName="dummy" presStyleCnt="0"/>
      <dgm:spPr/>
    </dgm:pt>
    <dgm:pt modelId="{9DA35F7B-5EAD-4364-8A4D-5772E119147E}" type="pres">
      <dgm:prSet presAssocID="{F2C02A14-DBAD-4CE0-AB7C-3C80E84D76E7}" presName="node" presStyleLbl="revTx" presStyleIdx="9" presStyleCnt="11" custScaleX="2522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C82D21-31E8-482B-AA34-4AEC540896A5}" type="pres">
      <dgm:prSet presAssocID="{EC21ABF1-32D8-46ED-B753-93FF0366BB5F}" presName="sibTrans" presStyleLbl="node1" presStyleIdx="9" presStyleCnt="11"/>
      <dgm:spPr/>
      <dgm:t>
        <a:bodyPr/>
        <a:lstStyle/>
        <a:p>
          <a:endParaRPr lang="ru-RU"/>
        </a:p>
      </dgm:t>
    </dgm:pt>
    <dgm:pt modelId="{C39BAAFA-CE8E-4650-B0AB-F18F1D040348}" type="pres">
      <dgm:prSet presAssocID="{57BE1CB2-EA75-44BE-B387-98DC7E6E00D0}" presName="dummy" presStyleCnt="0"/>
      <dgm:spPr/>
    </dgm:pt>
    <dgm:pt modelId="{CBB02330-3418-43C6-AA07-277DB230F149}" type="pres">
      <dgm:prSet presAssocID="{57BE1CB2-EA75-44BE-B387-98DC7E6E00D0}" presName="node" presStyleLbl="revTx" presStyleIdx="1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213F4D-84B2-4D25-91B7-4CBFD1EB15FF}" type="pres">
      <dgm:prSet presAssocID="{7E58EF93-3BC8-4A7B-80D3-748F6D82314E}" presName="sibTrans" presStyleLbl="node1" presStyleIdx="10" presStyleCnt="11"/>
      <dgm:spPr/>
      <dgm:t>
        <a:bodyPr/>
        <a:lstStyle/>
        <a:p>
          <a:endParaRPr lang="ru-RU"/>
        </a:p>
      </dgm:t>
    </dgm:pt>
  </dgm:ptLst>
  <dgm:cxnLst>
    <dgm:cxn modelId="{A2436A06-B392-48F8-A3F1-9CEA1D4D6129}" srcId="{E18E201F-446A-4570-925F-EF126577095C}" destId="{75AF3084-6FB1-4737-9B80-111117F1CFFA}" srcOrd="7" destOrd="0" parTransId="{56214F13-7AB2-4DF3-9F58-E33082CC845D}" sibTransId="{F706BDC3-A833-48A3-BF1E-FF17E67E8DA5}"/>
    <dgm:cxn modelId="{AFDD9EAB-0F6F-4C84-B849-43284183ED4A}" srcId="{E18E201F-446A-4570-925F-EF126577095C}" destId="{9F69FBA0-2952-4C70-AFE8-039CB3332473}" srcOrd="0" destOrd="0" parTransId="{8AD9F938-E200-4616-9D30-7EADBF49DCB7}" sibTransId="{64C1A31F-F458-4146-A8E9-DDE47FA86988}"/>
    <dgm:cxn modelId="{9AC3E249-8A5E-45CA-9CB0-0EBAE39F50D4}" srcId="{E18E201F-446A-4570-925F-EF126577095C}" destId="{BC6F38A9-F715-4B7C-BC4F-95E694E9738C}" srcOrd="3" destOrd="0" parTransId="{AC7C8398-7477-49A8-956E-2D9395D8F017}" sibTransId="{C3753421-44A8-456F-BB70-5F2431A0FD3C}"/>
    <dgm:cxn modelId="{B8B2C231-29F9-450A-8E91-925A467CBB2F}" srcId="{E18E201F-446A-4570-925F-EF126577095C}" destId="{F2C02A14-DBAD-4CE0-AB7C-3C80E84D76E7}" srcOrd="9" destOrd="0" parTransId="{E37515FB-7D04-4E71-A35C-52E37A523EAC}" sibTransId="{EC21ABF1-32D8-46ED-B753-93FF0366BB5F}"/>
    <dgm:cxn modelId="{9F3D2A70-AF6E-4B7E-9ECD-5A0AAA9616D5}" srcId="{E18E201F-446A-4570-925F-EF126577095C}" destId="{57BE1CB2-EA75-44BE-B387-98DC7E6E00D0}" srcOrd="10" destOrd="0" parTransId="{D708F1FD-ACF6-46DE-9F37-F9513EDF7946}" sibTransId="{7E58EF93-3BC8-4A7B-80D3-748F6D82314E}"/>
    <dgm:cxn modelId="{A84B190C-1E8D-4AA1-B07B-A644B2C51ECF}" type="presOf" srcId="{F2C02A14-DBAD-4CE0-AB7C-3C80E84D76E7}" destId="{9DA35F7B-5EAD-4364-8A4D-5772E119147E}" srcOrd="0" destOrd="0" presId="urn:microsoft.com/office/officeart/2005/8/layout/cycle1"/>
    <dgm:cxn modelId="{9627D253-DC93-421C-B1ED-98BB664BD485}" srcId="{E18E201F-446A-4570-925F-EF126577095C}" destId="{84935B70-7FBA-46B6-A4E4-ECF01B7C7808}" srcOrd="8" destOrd="0" parTransId="{02CC15D1-53A4-4063-9293-D03682681244}" sibTransId="{5B9EA779-6B0F-4686-BE6D-1E4666DF6852}"/>
    <dgm:cxn modelId="{6096B071-280E-4EB5-9F53-1E31A8FFF6BC}" type="presOf" srcId="{9F69FBA0-2952-4C70-AFE8-039CB3332473}" destId="{85FB4303-8CAB-451C-B72F-339654AC0B8E}" srcOrd="0" destOrd="0" presId="urn:microsoft.com/office/officeart/2005/8/layout/cycle1"/>
    <dgm:cxn modelId="{B97C3D36-C134-49E8-8CBE-9CCEAA9E13DC}" type="presOf" srcId="{26BFE0D3-F4BA-4697-BA06-70DF22796CA2}" destId="{EC988F21-1CAE-4EF6-943B-BA6E566BF34C}" srcOrd="0" destOrd="0" presId="urn:microsoft.com/office/officeart/2005/8/layout/cycle1"/>
    <dgm:cxn modelId="{14CAE308-0723-44F9-A900-4345CCB53FC2}" type="presOf" srcId="{A66FB131-9F6C-4671-B2DB-F1BD19075976}" destId="{C84F4B4C-468F-4DC2-95A6-AA6032A872FF}" srcOrd="0" destOrd="0" presId="urn:microsoft.com/office/officeart/2005/8/layout/cycle1"/>
    <dgm:cxn modelId="{66553AA1-74EF-477F-BB61-3D11535DAC9D}" type="presOf" srcId="{5859B4DF-0F0D-4560-B3E6-4857E7A4CC5E}" destId="{F55722CC-DB12-4BDC-A294-A8F2B79837CE}" srcOrd="0" destOrd="0" presId="urn:microsoft.com/office/officeart/2005/8/layout/cycle1"/>
    <dgm:cxn modelId="{E31B7908-4716-44FB-9629-BACEB971DB30}" type="presOf" srcId="{5B9EA779-6B0F-4686-BE6D-1E4666DF6852}" destId="{9D8EF4E0-0EB8-4E27-A033-6B1D7CCBA3AB}" srcOrd="0" destOrd="0" presId="urn:microsoft.com/office/officeart/2005/8/layout/cycle1"/>
    <dgm:cxn modelId="{85464D2F-0D5C-4C39-8574-55190B1CFE91}" type="presOf" srcId="{EC21ABF1-32D8-46ED-B753-93FF0366BB5F}" destId="{00C82D21-31E8-482B-AA34-4AEC540896A5}" srcOrd="0" destOrd="0" presId="urn:microsoft.com/office/officeart/2005/8/layout/cycle1"/>
    <dgm:cxn modelId="{3467FB7E-7C81-47EF-9B80-4551D5B1806E}" type="presOf" srcId="{75AF3084-6FB1-4737-9B80-111117F1CFFA}" destId="{CD04B0F1-876F-4044-90ED-A1652D537DC4}" srcOrd="0" destOrd="0" presId="urn:microsoft.com/office/officeart/2005/8/layout/cycle1"/>
    <dgm:cxn modelId="{C7CB8958-A078-4228-85F3-5DBF42A87A9C}" type="presOf" srcId="{B910FCFC-D3A4-48F7-8908-329CF445A186}" destId="{E184B901-BBE1-4A82-B6AE-F7A2591F925C}" srcOrd="0" destOrd="0" presId="urn:microsoft.com/office/officeart/2005/8/layout/cycle1"/>
    <dgm:cxn modelId="{4691CCFC-5F2D-4A45-B662-9277201F72E9}" srcId="{E18E201F-446A-4570-925F-EF126577095C}" destId="{E188DF93-9AD8-4ECA-934E-8AF913003B2B}" srcOrd="4" destOrd="0" parTransId="{712F01BA-6825-4658-BA3A-CE1FAC6ECBF1}" sibTransId="{0FB9CD2F-EB80-4EB3-8630-6623327B0420}"/>
    <dgm:cxn modelId="{FAE1BC6C-9EBB-46FC-8D7F-016C13E6C934}" type="presOf" srcId="{84935B70-7FBA-46B6-A4E4-ECF01B7C7808}" destId="{F5837EF1-780A-449C-8BBF-2DC38D93BC1B}" srcOrd="0" destOrd="0" presId="urn:microsoft.com/office/officeart/2005/8/layout/cycle1"/>
    <dgm:cxn modelId="{60E74CCD-4577-4466-8A3A-81B30AF3EC0C}" type="presOf" srcId="{E188DF93-9AD8-4ECA-934E-8AF913003B2B}" destId="{27536D71-ADD2-4C86-B8C8-8723F95B9A15}" srcOrd="0" destOrd="0" presId="urn:microsoft.com/office/officeart/2005/8/layout/cycle1"/>
    <dgm:cxn modelId="{37DA0E34-1D99-47BF-A1C3-E9FFE859FADE}" type="presOf" srcId="{57BE1CB2-EA75-44BE-B387-98DC7E6E00D0}" destId="{CBB02330-3418-43C6-AA07-277DB230F149}" srcOrd="0" destOrd="0" presId="urn:microsoft.com/office/officeart/2005/8/layout/cycle1"/>
    <dgm:cxn modelId="{531096EB-6A18-450A-A141-BCDDC680820F}" srcId="{E18E201F-446A-4570-925F-EF126577095C}" destId="{26BFE0D3-F4BA-4697-BA06-70DF22796CA2}" srcOrd="1" destOrd="0" parTransId="{CBF05B91-B76E-403B-9B14-C66B65936E7F}" sibTransId="{5859B4DF-0F0D-4560-B3E6-4857E7A4CC5E}"/>
    <dgm:cxn modelId="{02B940A5-CB52-45D5-A67A-7EC50D398C0F}" type="presOf" srcId="{0303F1FF-C755-40D1-B490-7E06A3229F41}" destId="{0A3C96BC-D34C-4172-8D28-FA8008104F9F}" srcOrd="0" destOrd="0" presId="urn:microsoft.com/office/officeart/2005/8/layout/cycle1"/>
    <dgm:cxn modelId="{86A3DAEC-0D73-4102-92E3-2BAC2D78E078}" type="presOf" srcId="{646C0984-45AB-4110-B138-466C7D44684B}" destId="{F2333D9E-A34F-4226-8330-3AFAADBE7FA8}" srcOrd="0" destOrd="0" presId="urn:microsoft.com/office/officeart/2005/8/layout/cycle1"/>
    <dgm:cxn modelId="{6291AF63-0A3D-4CDB-BAC6-CC9657B758D3}" type="presOf" srcId="{7E58EF93-3BC8-4A7B-80D3-748F6D82314E}" destId="{13213F4D-84B2-4D25-91B7-4CBFD1EB15FF}" srcOrd="0" destOrd="0" presId="urn:microsoft.com/office/officeart/2005/8/layout/cycle1"/>
    <dgm:cxn modelId="{8EF8B19A-7634-476B-B80D-F0DEED1FBC02}" type="presOf" srcId="{BABCB6D5-5361-4189-956D-88288C7E83BE}" destId="{0541E2A9-D99D-47C4-9719-98F7BFE8A203}" srcOrd="0" destOrd="0" presId="urn:microsoft.com/office/officeart/2005/8/layout/cycle1"/>
    <dgm:cxn modelId="{F374CEF5-4BDE-4720-9CCA-6A7CB4A3A569}" srcId="{E18E201F-446A-4570-925F-EF126577095C}" destId="{646C0984-45AB-4110-B138-466C7D44684B}" srcOrd="2" destOrd="0" parTransId="{B3E7F957-8D49-4022-AA5B-B7B1B992F3C8}" sibTransId="{66B3F3B9-9CCE-40A7-9858-454ADA9B62CD}"/>
    <dgm:cxn modelId="{C87824F7-CD12-4CE5-89DA-F5BF22ED033C}" type="presOf" srcId="{66B3F3B9-9CCE-40A7-9858-454ADA9B62CD}" destId="{2EDAA45D-51AC-4AA5-A896-B305349AE91D}" srcOrd="0" destOrd="0" presId="urn:microsoft.com/office/officeart/2005/8/layout/cycle1"/>
    <dgm:cxn modelId="{D0595DC6-D220-4950-B4B4-E88599A5896B}" srcId="{E18E201F-446A-4570-925F-EF126577095C}" destId="{B910FCFC-D3A4-48F7-8908-329CF445A186}" srcOrd="6" destOrd="0" parTransId="{647DCD7E-3413-42C5-A371-23418BD984D9}" sibTransId="{BABCB6D5-5361-4189-956D-88288C7E83BE}"/>
    <dgm:cxn modelId="{719B3C02-CB0A-41F8-AC96-49F5D0F12613}" type="presOf" srcId="{E18E201F-446A-4570-925F-EF126577095C}" destId="{AFF093A1-59B2-40CA-8983-7A0BB4608722}" srcOrd="0" destOrd="0" presId="urn:microsoft.com/office/officeart/2005/8/layout/cycle1"/>
    <dgm:cxn modelId="{C160DE9D-83E3-4EEB-9E57-46CF3A4178F2}" type="presOf" srcId="{F706BDC3-A833-48A3-BF1E-FF17E67E8DA5}" destId="{E05D1B3F-40EE-41F6-A74C-7A4A5BCF9336}" srcOrd="0" destOrd="0" presId="urn:microsoft.com/office/officeart/2005/8/layout/cycle1"/>
    <dgm:cxn modelId="{2C6CC9DF-950B-452D-8225-184D02B8D96E}" type="presOf" srcId="{BC6F38A9-F715-4B7C-BC4F-95E694E9738C}" destId="{AC905F52-7F51-4343-B36A-D7A5A4661A20}" srcOrd="0" destOrd="0" presId="urn:microsoft.com/office/officeart/2005/8/layout/cycle1"/>
    <dgm:cxn modelId="{85FBE74B-4A49-4A5D-9929-74EB8793F99E}" type="presOf" srcId="{C3753421-44A8-456F-BB70-5F2431A0FD3C}" destId="{26186AC7-6DDF-4299-8CCD-54ABC5914359}" srcOrd="0" destOrd="0" presId="urn:microsoft.com/office/officeart/2005/8/layout/cycle1"/>
    <dgm:cxn modelId="{5C31F080-CC47-4CCB-9F0A-143E5B3325FC}" type="presOf" srcId="{64C1A31F-F458-4146-A8E9-DDE47FA86988}" destId="{B4FAE271-085C-4B30-85FA-7F71BF7FE9A5}" srcOrd="0" destOrd="0" presId="urn:microsoft.com/office/officeart/2005/8/layout/cycle1"/>
    <dgm:cxn modelId="{B38B4C14-F00C-4655-912F-64D55C1E9F13}" srcId="{E18E201F-446A-4570-925F-EF126577095C}" destId="{0303F1FF-C755-40D1-B490-7E06A3229F41}" srcOrd="5" destOrd="0" parTransId="{ACC8CD57-535C-48D2-91C5-F9EF29BFD404}" sibTransId="{A66FB131-9F6C-4671-B2DB-F1BD19075976}"/>
    <dgm:cxn modelId="{6ADB49C3-E0A5-4D6A-B518-598C51980A8A}" type="presOf" srcId="{0FB9CD2F-EB80-4EB3-8630-6623327B0420}" destId="{5BBD6618-D060-4AAE-8A5D-4424AC30DB75}" srcOrd="0" destOrd="0" presId="urn:microsoft.com/office/officeart/2005/8/layout/cycle1"/>
    <dgm:cxn modelId="{4F326F1B-0111-4CBA-93FA-F843C125CA9E}" type="presParOf" srcId="{AFF093A1-59B2-40CA-8983-7A0BB4608722}" destId="{F3D813FA-90CE-4D21-94C9-1601414F3580}" srcOrd="0" destOrd="0" presId="urn:microsoft.com/office/officeart/2005/8/layout/cycle1"/>
    <dgm:cxn modelId="{5FD797D6-32DA-4547-BDB3-73A3BAE1C8E3}" type="presParOf" srcId="{AFF093A1-59B2-40CA-8983-7A0BB4608722}" destId="{85FB4303-8CAB-451C-B72F-339654AC0B8E}" srcOrd="1" destOrd="0" presId="urn:microsoft.com/office/officeart/2005/8/layout/cycle1"/>
    <dgm:cxn modelId="{4D40A89C-72D4-4757-A383-034071559CC4}" type="presParOf" srcId="{AFF093A1-59B2-40CA-8983-7A0BB4608722}" destId="{B4FAE271-085C-4B30-85FA-7F71BF7FE9A5}" srcOrd="2" destOrd="0" presId="urn:microsoft.com/office/officeart/2005/8/layout/cycle1"/>
    <dgm:cxn modelId="{CBBA80DB-6CF8-4A24-AF9D-F6A5F33B7585}" type="presParOf" srcId="{AFF093A1-59B2-40CA-8983-7A0BB4608722}" destId="{C94EBB20-B640-432D-9F96-81CDEAC7A84B}" srcOrd="3" destOrd="0" presId="urn:microsoft.com/office/officeart/2005/8/layout/cycle1"/>
    <dgm:cxn modelId="{4F697D3C-502A-43B8-8D85-4A39167AD9FC}" type="presParOf" srcId="{AFF093A1-59B2-40CA-8983-7A0BB4608722}" destId="{EC988F21-1CAE-4EF6-943B-BA6E566BF34C}" srcOrd="4" destOrd="0" presId="urn:microsoft.com/office/officeart/2005/8/layout/cycle1"/>
    <dgm:cxn modelId="{867995E8-2566-4B7E-9172-077A5C685405}" type="presParOf" srcId="{AFF093A1-59B2-40CA-8983-7A0BB4608722}" destId="{F55722CC-DB12-4BDC-A294-A8F2B79837CE}" srcOrd="5" destOrd="0" presId="urn:microsoft.com/office/officeart/2005/8/layout/cycle1"/>
    <dgm:cxn modelId="{DA4648CA-8668-4C0C-AB83-662BCDF1FB9E}" type="presParOf" srcId="{AFF093A1-59B2-40CA-8983-7A0BB4608722}" destId="{5397CD35-88DF-4937-9308-C7EFDF321AAC}" srcOrd="6" destOrd="0" presId="urn:microsoft.com/office/officeart/2005/8/layout/cycle1"/>
    <dgm:cxn modelId="{10F588CC-0A94-4F9F-AE12-52B34969AEC9}" type="presParOf" srcId="{AFF093A1-59B2-40CA-8983-7A0BB4608722}" destId="{F2333D9E-A34F-4226-8330-3AFAADBE7FA8}" srcOrd="7" destOrd="0" presId="urn:microsoft.com/office/officeart/2005/8/layout/cycle1"/>
    <dgm:cxn modelId="{C3B6B5A1-0E52-4688-8205-8EB641EB289A}" type="presParOf" srcId="{AFF093A1-59B2-40CA-8983-7A0BB4608722}" destId="{2EDAA45D-51AC-4AA5-A896-B305349AE91D}" srcOrd="8" destOrd="0" presId="urn:microsoft.com/office/officeart/2005/8/layout/cycle1"/>
    <dgm:cxn modelId="{F503E11A-D83F-4409-94C4-F3A7705CB97F}" type="presParOf" srcId="{AFF093A1-59B2-40CA-8983-7A0BB4608722}" destId="{C5D458AF-D9F9-40C6-A95C-53F9C86D7646}" srcOrd="9" destOrd="0" presId="urn:microsoft.com/office/officeart/2005/8/layout/cycle1"/>
    <dgm:cxn modelId="{8DF039C7-949E-4069-AA67-1493698068C2}" type="presParOf" srcId="{AFF093A1-59B2-40CA-8983-7A0BB4608722}" destId="{AC905F52-7F51-4343-B36A-D7A5A4661A20}" srcOrd="10" destOrd="0" presId="urn:microsoft.com/office/officeart/2005/8/layout/cycle1"/>
    <dgm:cxn modelId="{BC209A7B-8708-4121-B076-6736F4C6E8FD}" type="presParOf" srcId="{AFF093A1-59B2-40CA-8983-7A0BB4608722}" destId="{26186AC7-6DDF-4299-8CCD-54ABC5914359}" srcOrd="11" destOrd="0" presId="urn:microsoft.com/office/officeart/2005/8/layout/cycle1"/>
    <dgm:cxn modelId="{114D4155-064C-4690-9984-DA32F794999E}" type="presParOf" srcId="{AFF093A1-59B2-40CA-8983-7A0BB4608722}" destId="{EE16948E-0B8D-4923-9FD9-E42415D8E48D}" srcOrd="12" destOrd="0" presId="urn:microsoft.com/office/officeart/2005/8/layout/cycle1"/>
    <dgm:cxn modelId="{F73440D4-695C-4CF5-B30B-4757D60036D4}" type="presParOf" srcId="{AFF093A1-59B2-40CA-8983-7A0BB4608722}" destId="{27536D71-ADD2-4C86-B8C8-8723F95B9A15}" srcOrd="13" destOrd="0" presId="urn:microsoft.com/office/officeart/2005/8/layout/cycle1"/>
    <dgm:cxn modelId="{EA2640B4-6F48-4F84-A40D-B70B4AAC5B57}" type="presParOf" srcId="{AFF093A1-59B2-40CA-8983-7A0BB4608722}" destId="{5BBD6618-D060-4AAE-8A5D-4424AC30DB75}" srcOrd="14" destOrd="0" presId="urn:microsoft.com/office/officeart/2005/8/layout/cycle1"/>
    <dgm:cxn modelId="{D4D1F238-E4BF-49C2-95FA-928C983CA9E5}" type="presParOf" srcId="{AFF093A1-59B2-40CA-8983-7A0BB4608722}" destId="{A159A1FC-B859-4555-ADD7-19A784C38715}" srcOrd="15" destOrd="0" presId="urn:microsoft.com/office/officeart/2005/8/layout/cycle1"/>
    <dgm:cxn modelId="{706A571A-6A21-4B09-ABF3-94DE2CD0AA4A}" type="presParOf" srcId="{AFF093A1-59B2-40CA-8983-7A0BB4608722}" destId="{0A3C96BC-D34C-4172-8D28-FA8008104F9F}" srcOrd="16" destOrd="0" presId="urn:microsoft.com/office/officeart/2005/8/layout/cycle1"/>
    <dgm:cxn modelId="{A7463731-3CA0-44F2-BD2B-8DAE05C105F7}" type="presParOf" srcId="{AFF093A1-59B2-40CA-8983-7A0BB4608722}" destId="{C84F4B4C-468F-4DC2-95A6-AA6032A872FF}" srcOrd="17" destOrd="0" presId="urn:microsoft.com/office/officeart/2005/8/layout/cycle1"/>
    <dgm:cxn modelId="{236E7645-6FAE-43A9-AAFC-AE7302569F9F}" type="presParOf" srcId="{AFF093A1-59B2-40CA-8983-7A0BB4608722}" destId="{3E7710B0-36D9-4338-AD36-4743018507C9}" srcOrd="18" destOrd="0" presId="urn:microsoft.com/office/officeart/2005/8/layout/cycle1"/>
    <dgm:cxn modelId="{A9A638E8-14E3-4A05-B42D-DF2E2AC93E85}" type="presParOf" srcId="{AFF093A1-59B2-40CA-8983-7A0BB4608722}" destId="{E184B901-BBE1-4A82-B6AE-F7A2591F925C}" srcOrd="19" destOrd="0" presId="urn:microsoft.com/office/officeart/2005/8/layout/cycle1"/>
    <dgm:cxn modelId="{7CC3664C-F2E5-41AA-BED2-153CD7AB2E20}" type="presParOf" srcId="{AFF093A1-59B2-40CA-8983-7A0BB4608722}" destId="{0541E2A9-D99D-47C4-9719-98F7BFE8A203}" srcOrd="20" destOrd="0" presId="urn:microsoft.com/office/officeart/2005/8/layout/cycle1"/>
    <dgm:cxn modelId="{B9829CA2-0574-45CB-830A-149928BD6DB4}" type="presParOf" srcId="{AFF093A1-59B2-40CA-8983-7A0BB4608722}" destId="{715DAFFC-1457-4D7D-95AB-647550DE89D8}" srcOrd="21" destOrd="0" presId="urn:microsoft.com/office/officeart/2005/8/layout/cycle1"/>
    <dgm:cxn modelId="{F0A0CDAC-4979-432F-A1B6-866F82E66138}" type="presParOf" srcId="{AFF093A1-59B2-40CA-8983-7A0BB4608722}" destId="{CD04B0F1-876F-4044-90ED-A1652D537DC4}" srcOrd="22" destOrd="0" presId="urn:microsoft.com/office/officeart/2005/8/layout/cycle1"/>
    <dgm:cxn modelId="{B33C7707-6EAA-4D8E-A212-D4DBAF45701B}" type="presParOf" srcId="{AFF093A1-59B2-40CA-8983-7A0BB4608722}" destId="{E05D1B3F-40EE-41F6-A74C-7A4A5BCF9336}" srcOrd="23" destOrd="0" presId="urn:microsoft.com/office/officeart/2005/8/layout/cycle1"/>
    <dgm:cxn modelId="{A5DE13EE-4061-459E-A791-2EC267308254}" type="presParOf" srcId="{AFF093A1-59B2-40CA-8983-7A0BB4608722}" destId="{89210741-AEF8-4226-9C6D-9FAA5D2C4056}" srcOrd="24" destOrd="0" presId="urn:microsoft.com/office/officeart/2005/8/layout/cycle1"/>
    <dgm:cxn modelId="{0C3D06D1-50FD-462D-9C57-E4D6237B2E61}" type="presParOf" srcId="{AFF093A1-59B2-40CA-8983-7A0BB4608722}" destId="{F5837EF1-780A-449C-8BBF-2DC38D93BC1B}" srcOrd="25" destOrd="0" presId="urn:microsoft.com/office/officeart/2005/8/layout/cycle1"/>
    <dgm:cxn modelId="{65CD2553-595A-4B8F-8731-1170E2C1035B}" type="presParOf" srcId="{AFF093A1-59B2-40CA-8983-7A0BB4608722}" destId="{9D8EF4E0-0EB8-4E27-A033-6B1D7CCBA3AB}" srcOrd="26" destOrd="0" presId="urn:microsoft.com/office/officeart/2005/8/layout/cycle1"/>
    <dgm:cxn modelId="{CB0B26BF-176E-4DF1-A05F-F43EE930C978}" type="presParOf" srcId="{AFF093A1-59B2-40CA-8983-7A0BB4608722}" destId="{B0DC718E-4BF7-4A4F-952B-E091DEA6CF5F}" srcOrd="27" destOrd="0" presId="urn:microsoft.com/office/officeart/2005/8/layout/cycle1"/>
    <dgm:cxn modelId="{226A1F46-ED95-42B3-ADC7-D1E9FC9C6054}" type="presParOf" srcId="{AFF093A1-59B2-40CA-8983-7A0BB4608722}" destId="{9DA35F7B-5EAD-4364-8A4D-5772E119147E}" srcOrd="28" destOrd="0" presId="urn:microsoft.com/office/officeart/2005/8/layout/cycle1"/>
    <dgm:cxn modelId="{B1CF1CE0-BDFC-4BD1-845C-5F597B1D9632}" type="presParOf" srcId="{AFF093A1-59B2-40CA-8983-7A0BB4608722}" destId="{00C82D21-31E8-482B-AA34-4AEC540896A5}" srcOrd="29" destOrd="0" presId="urn:microsoft.com/office/officeart/2005/8/layout/cycle1"/>
    <dgm:cxn modelId="{1B3A3395-5CF1-4D4A-BC53-59C55209CB1A}" type="presParOf" srcId="{AFF093A1-59B2-40CA-8983-7A0BB4608722}" destId="{C39BAAFA-CE8E-4650-B0AB-F18F1D040348}" srcOrd="30" destOrd="0" presId="urn:microsoft.com/office/officeart/2005/8/layout/cycle1"/>
    <dgm:cxn modelId="{1B759328-8BB4-4D2E-91FD-05FD36900CC3}" type="presParOf" srcId="{AFF093A1-59B2-40CA-8983-7A0BB4608722}" destId="{CBB02330-3418-43C6-AA07-277DB230F149}" srcOrd="31" destOrd="0" presId="urn:microsoft.com/office/officeart/2005/8/layout/cycle1"/>
    <dgm:cxn modelId="{B7262BA3-D764-4ADB-956A-A90DFFC1E952}" type="presParOf" srcId="{AFF093A1-59B2-40CA-8983-7A0BB4608722}" destId="{13213F4D-84B2-4D25-91B7-4CBFD1EB15FF}" srcOrd="32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5FB4303-8CAB-451C-B72F-339654AC0B8E}">
      <dsp:nvSpPr>
        <dsp:cNvPr id="0" name=""/>
        <dsp:cNvSpPr/>
      </dsp:nvSpPr>
      <dsp:spPr>
        <a:xfrm>
          <a:off x="4287823" y="-113011"/>
          <a:ext cx="1203938" cy="1304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1" kern="1200" dirty="0" smtClean="0">
              <a:solidFill>
                <a:schemeClr val="tx1"/>
              </a:solidFill>
              <a:latin typeface="Monotype Corsiva" pitchFamily="66" charset="0"/>
            </a:rPr>
            <a:t>Полноценный сон</a:t>
          </a:r>
          <a:endParaRPr lang="ru-RU" sz="2000" b="0" i="1" kern="1200" dirty="0">
            <a:solidFill>
              <a:schemeClr val="tx1"/>
            </a:solidFill>
            <a:latin typeface="Monotype Corsiva" pitchFamily="66" charset="0"/>
          </a:endParaRPr>
        </a:p>
      </dsp:txBody>
      <dsp:txXfrm>
        <a:off x="4287823" y="-113011"/>
        <a:ext cx="1203938" cy="1304185"/>
      </dsp:txXfrm>
    </dsp:sp>
    <dsp:sp modelId="{B4FAE271-085C-4B30-85FA-7F71BF7FE9A5}">
      <dsp:nvSpPr>
        <dsp:cNvPr id="0" name=""/>
        <dsp:cNvSpPr/>
      </dsp:nvSpPr>
      <dsp:spPr>
        <a:xfrm>
          <a:off x="1567774" y="104325"/>
          <a:ext cx="5263064" cy="5263064"/>
        </a:xfrm>
        <a:prstGeom prst="circularArrow">
          <a:avLst>
            <a:gd name="adj1" fmla="val 2412"/>
            <a:gd name="adj2" fmla="val 145828"/>
            <a:gd name="adj3" fmla="val 18289807"/>
            <a:gd name="adj4" fmla="val 18092420"/>
            <a:gd name="adj5" fmla="val 2814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988F21-1CAE-4EF6-943B-BA6E566BF34C}">
      <dsp:nvSpPr>
        <dsp:cNvPr id="0" name=""/>
        <dsp:cNvSpPr/>
      </dsp:nvSpPr>
      <dsp:spPr>
        <a:xfrm>
          <a:off x="5281834" y="947108"/>
          <a:ext cx="1580319" cy="7034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0" i="1" kern="1200" dirty="0" smtClean="0">
              <a:solidFill>
                <a:schemeClr val="tx1"/>
              </a:solidFill>
              <a:latin typeface="Monotype Corsiva" pitchFamily="66" charset="0"/>
            </a:rPr>
            <a:t>Рациональное питание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0" i="1" kern="1200" dirty="0">
            <a:solidFill>
              <a:schemeClr val="tx1"/>
            </a:solidFill>
            <a:latin typeface="Monotype Corsiva" pitchFamily="66" charset="0"/>
          </a:endParaRPr>
        </a:p>
      </dsp:txBody>
      <dsp:txXfrm>
        <a:off x="5281834" y="947108"/>
        <a:ext cx="1580319" cy="703456"/>
      </dsp:txXfrm>
    </dsp:sp>
    <dsp:sp modelId="{F55722CC-DB12-4BDC-A294-A8F2B79837CE}">
      <dsp:nvSpPr>
        <dsp:cNvPr id="0" name=""/>
        <dsp:cNvSpPr/>
      </dsp:nvSpPr>
      <dsp:spPr>
        <a:xfrm>
          <a:off x="1567774" y="104325"/>
          <a:ext cx="5263064" cy="5263064"/>
        </a:xfrm>
        <a:prstGeom prst="circularArrow">
          <a:avLst>
            <a:gd name="adj1" fmla="val 2412"/>
            <a:gd name="adj2" fmla="val 145828"/>
            <a:gd name="adj3" fmla="val 20384554"/>
            <a:gd name="adj4" fmla="val 19744837"/>
            <a:gd name="adj5" fmla="val 2814"/>
          </a:avLst>
        </a:prstGeom>
        <a:solidFill>
          <a:schemeClr val="accent5">
            <a:hueOff val="-993388"/>
            <a:satOff val="3981"/>
            <a:lumOff val="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333D9E-A34F-4226-8330-3AFAADBE7FA8}">
      <dsp:nvSpPr>
        <dsp:cNvPr id="0" name=""/>
        <dsp:cNvSpPr/>
      </dsp:nvSpPr>
      <dsp:spPr>
        <a:xfrm>
          <a:off x="5925897" y="2168540"/>
          <a:ext cx="1459748" cy="817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0" i="1" kern="1200" dirty="0" smtClean="0">
              <a:solidFill>
                <a:schemeClr val="tx1"/>
              </a:solidFill>
              <a:latin typeface="Monotype Corsiva" pitchFamily="66" charset="0"/>
            </a:rPr>
            <a:t>Физические занятия, спорт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0" i="1" kern="1200" dirty="0">
            <a:solidFill>
              <a:schemeClr val="tx1"/>
            </a:solidFill>
            <a:latin typeface="Monotype Corsiva" pitchFamily="66" charset="0"/>
          </a:endParaRPr>
        </a:p>
      </dsp:txBody>
      <dsp:txXfrm>
        <a:off x="5925897" y="2168540"/>
        <a:ext cx="1459748" cy="817179"/>
      </dsp:txXfrm>
    </dsp:sp>
    <dsp:sp modelId="{2EDAA45D-51AC-4AA5-A896-B305349AE91D}">
      <dsp:nvSpPr>
        <dsp:cNvPr id="0" name=""/>
        <dsp:cNvSpPr/>
      </dsp:nvSpPr>
      <dsp:spPr>
        <a:xfrm>
          <a:off x="1555616" y="300532"/>
          <a:ext cx="5263064" cy="5263064"/>
        </a:xfrm>
        <a:prstGeom prst="circularArrow">
          <a:avLst>
            <a:gd name="adj1" fmla="val 2412"/>
            <a:gd name="adj2" fmla="val 145828"/>
            <a:gd name="adj3" fmla="val 735444"/>
            <a:gd name="adj4" fmla="val 73964"/>
            <a:gd name="adj5" fmla="val 2814"/>
          </a:avLst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905F52-7F51-4343-B36A-D7A5A4661A20}">
      <dsp:nvSpPr>
        <dsp:cNvPr id="0" name=""/>
        <dsp:cNvSpPr/>
      </dsp:nvSpPr>
      <dsp:spPr>
        <a:xfrm>
          <a:off x="5498224" y="3564429"/>
          <a:ext cx="1915109" cy="807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1" kern="1200" dirty="0" smtClean="0">
              <a:solidFill>
                <a:schemeClr val="tx1"/>
              </a:solidFill>
              <a:latin typeface="Monotype Corsiva" pitchFamily="66" charset="0"/>
            </a:rPr>
            <a:t>Отсутствие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1" kern="1200" dirty="0" smtClean="0">
              <a:solidFill>
                <a:schemeClr val="tx1"/>
              </a:solidFill>
              <a:latin typeface="Monotype Corsiva" pitchFamily="66" charset="0"/>
            </a:rPr>
            <a:t>вредных привычек</a:t>
          </a:r>
          <a:endParaRPr lang="ru-RU" sz="2000" b="0" i="1" kern="1200" dirty="0">
            <a:solidFill>
              <a:schemeClr val="tx1"/>
            </a:solidFill>
            <a:latin typeface="Monotype Corsiva" pitchFamily="66" charset="0"/>
          </a:endParaRPr>
        </a:p>
      </dsp:txBody>
      <dsp:txXfrm>
        <a:off x="5498224" y="3564429"/>
        <a:ext cx="1915109" cy="807369"/>
      </dsp:txXfrm>
    </dsp:sp>
    <dsp:sp modelId="{26186AC7-6DDF-4299-8CCD-54ABC5914359}">
      <dsp:nvSpPr>
        <dsp:cNvPr id="0" name=""/>
        <dsp:cNvSpPr/>
      </dsp:nvSpPr>
      <dsp:spPr>
        <a:xfrm>
          <a:off x="1555616" y="300532"/>
          <a:ext cx="5263064" cy="5263064"/>
        </a:xfrm>
        <a:prstGeom prst="circularArrow">
          <a:avLst>
            <a:gd name="adj1" fmla="val 2412"/>
            <a:gd name="adj2" fmla="val 145828"/>
            <a:gd name="adj3" fmla="val 2571885"/>
            <a:gd name="adj4" fmla="val 2115554"/>
            <a:gd name="adj5" fmla="val 2814"/>
          </a:avLst>
        </a:prstGeom>
        <a:solidFill>
          <a:schemeClr val="accent5">
            <a:hueOff val="-2980163"/>
            <a:satOff val="11943"/>
            <a:lumOff val="25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536D71-ADD2-4C86-B8C8-8723F95B9A15}">
      <dsp:nvSpPr>
        <dsp:cNvPr id="0" name=""/>
        <dsp:cNvSpPr/>
      </dsp:nvSpPr>
      <dsp:spPr>
        <a:xfrm>
          <a:off x="4690635" y="4704658"/>
          <a:ext cx="1689752" cy="650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1" kern="1200" dirty="0" smtClean="0">
              <a:solidFill>
                <a:schemeClr val="tx1"/>
              </a:solidFill>
              <a:latin typeface="Monotype Corsiva" pitchFamily="66" charset="0"/>
            </a:rPr>
            <a:t>Прогулки на свежем воздухе</a:t>
          </a:r>
          <a:endParaRPr lang="ru-RU" sz="2000" b="0" i="1" kern="1200" dirty="0">
            <a:solidFill>
              <a:schemeClr val="tx1"/>
            </a:solidFill>
            <a:latin typeface="Monotype Corsiva" pitchFamily="66" charset="0"/>
          </a:endParaRPr>
        </a:p>
      </dsp:txBody>
      <dsp:txXfrm>
        <a:off x="4690635" y="4704658"/>
        <a:ext cx="1689752" cy="650999"/>
      </dsp:txXfrm>
    </dsp:sp>
    <dsp:sp modelId="{5BBD6618-D060-4AAE-8A5D-4424AC30DB75}">
      <dsp:nvSpPr>
        <dsp:cNvPr id="0" name=""/>
        <dsp:cNvSpPr/>
      </dsp:nvSpPr>
      <dsp:spPr>
        <a:xfrm>
          <a:off x="1870032" y="331006"/>
          <a:ext cx="5263064" cy="5263064"/>
        </a:xfrm>
        <a:prstGeom prst="circularArrow">
          <a:avLst>
            <a:gd name="adj1" fmla="val 2412"/>
            <a:gd name="adj2" fmla="val 145828"/>
            <a:gd name="adj3" fmla="val 4804219"/>
            <a:gd name="adj4" fmla="val 4581156"/>
            <a:gd name="adj5" fmla="val 2814"/>
          </a:avLst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3C96BC-D34C-4172-8D28-FA8008104F9F}">
      <dsp:nvSpPr>
        <dsp:cNvPr id="0" name=""/>
        <dsp:cNvSpPr/>
      </dsp:nvSpPr>
      <dsp:spPr>
        <a:xfrm>
          <a:off x="3861649" y="5194519"/>
          <a:ext cx="650999" cy="4631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1" kern="1200" dirty="0" smtClean="0">
              <a:solidFill>
                <a:schemeClr val="tx1"/>
              </a:solidFill>
              <a:latin typeface="Monotype Corsiva" pitchFamily="66" charset="0"/>
            </a:rPr>
            <a:t>Организованный досуг</a:t>
          </a:r>
          <a:endParaRPr lang="ru-RU" sz="1800" b="0" i="1" kern="1200" dirty="0">
            <a:solidFill>
              <a:schemeClr val="tx1"/>
            </a:solidFill>
            <a:latin typeface="Monotype Corsiva" pitchFamily="66" charset="0"/>
          </a:endParaRPr>
        </a:p>
      </dsp:txBody>
      <dsp:txXfrm>
        <a:off x="3861649" y="5194519"/>
        <a:ext cx="650999" cy="463107"/>
      </dsp:txXfrm>
    </dsp:sp>
    <dsp:sp modelId="{C84F4B4C-468F-4DC2-95A6-AA6032A872FF}">
      <dsp:nvSpPr>
        <dsp:cNvPr id="0" name=""/>
        <dsp:cNvSpPr/>
      </dsp:nvSpPr>
      <dsp:spPr>
        <a:xfrm>
          <a:off x="1555616" y="300532"/>
          <a:ext cx="5263064" cy="5263064"/>
        </a:xfrm>
        <a:prstGeom prst="circularArrow">
          <a:avLst>
            <a:gd name="adj1" fmla="val 2412"/>
            <a:gd name="adj2" fmla="val 145828"/>
            <a:gd name="adj3" fmla="val 6268947"/>
            <a:gd name="adj4" fmla="val 5849953"/>
            <a:gd name="adj5" fmla="val 2814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84B901-BBE1-4A82-B6AE-F7A2591F925C}">
      <dsp:nvSpPr>
        <dsp:cNvPr id="0" name=""/>
        <dsp:cNvSpPr/>
      </dsp:nvSpPr>
      <dsp:spPr>
        <a:xfrm>
          <a:off x="2215975" y="4704658"/>
          <a:ext cx="1245621" cy="650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1" kern="1200" dirty="0" smtClean="0">
              <a:solidFill>
                <a:schemeClr val="tx1"/>
              </a:solidFill>
              <a:latin typeface="Monotype Corsiva" pitchFamily="66" charset="0"/>
            </a:rPr>
            <a:t>Личная гигиена</a:t>
          </a:r>
          <a:endParaRPr lang="ru-RU" sz="2000" b="0" i="1" kern="1200" dirty="0">
            <a:solidFill>
              <a:schemeClr val="tx1"/>
            </a:solidFill>
            <a:latin typeface="Monotype Corsiva" pitchFamily="66" charset="0"/>
          </a:endParaRPr>
        </a:p>
      </dsp:txBody>
      <dsp:txXfrm>
        <a:off x="2215975" y="4704658"/>
        <a:ext cx="1245621" cy="650999"/>
      </dsp:txXfrm>
    </dsp:sp>
    <dsp:sp modelId="{0541E2A9-D99D-47C4-9719-98F7BFE8A203}">
      <dsp:nvSpPr>
        <dsp:cNvPr id="0" name=""/>
        <dsp:cNvSpPr/>
      </dsp:nvSpPr>
      <dsp:spPr>
        <a:xfrm>
          <a:off x="1567774" y="482108"/>
          <a:ext cx="5263064" cy="5263064"/>
        </a:xfrm>
        <a:prstGeom prst="circularArrow">
          <a:avLst>
            <a:gd name="adj1" fmla="val 2412"/>
            <a:gd name="adj2" fmla="val 145828"/>
            <a:gd name="adj3" fmla="val 8668887"/>
            <a:gd name="adj4" fmla="val 8082286"/>
            <a:gd name="adj5" fmla="val 2814"/>
          </a:avLst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04B0F1-876F-4044-90ED-A1652D537DC4}">
      <dsp:nvSpPr>
        <dsp:cNvPr id="0" name=""/>
        <dsp:cNvSpPr/>
      </dsp:nvSpPr>
      <dsp:spPr>
        <a:xfrm>
          <a:off x="1137154" y="3642614"/>
          <a:ext cx="1562729" cy="650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1" kern="1200" dirty="0" smtClean="0">
              <a:solidFill>
                <a:schemeClr val="tx1"/>
              </a:solidFill>
              <a:latin typeface="Monotype Corsiva" pitchFamily="66" charset="0"/>
            </a:rPr>
            <a:t>Гигиена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1" kern="1200" dirty="0" smtClean="0">
              <a:solidFill>
                <a:schemeClr val="tx1"/>
              </a:solidFill>
              <a:latin typeface="Monotype Corsiva" pitchFamily="66" charset="0"/>
            </a:rPr>
            <a:t>окружающей среды</a:t>
          </a:r>
          <a:endParaRPr lang="ru-RU" sz="2000" b="0" i="1" kern="1200" dirty="0">
            <a:solidFill>
              <a:schemeClr val="tx1"/>
            </a:solidFill>
            <a:latin typeface="Monotype Corsiva" pitchFamily="66" charset="0"/>
          </a:endParaRPr>
        </a:p>
      </dsp:txBody>
      <dsp:txXfrm>
        <a:off x="1137154" y="3642614"/>
        <a:ext cx="1562729" cy="650999"/>
      </dsp:txXfrm>
    </dsp:sp>
    <dsp:sp modelId="{E05D1B3F-40EE-41F6-A74C-7A4A5BCF9336}">
      <dsp:nvSpPr>
        <dsp:cNvPr id="0" name=""/>
        <dsp:cNvSpPr/>
      </dsp:nvSpPr>
      <dsp:spPr>
        <a:xfrm>
          <a:off x="1416645" y="104325"/>
          <a:ext cx="5692056" cy="5263064"/>
        </a:xfrm>
        <a:prstGeom prst="circularArrow">
          <a:avLst>
            <a:gd name="adj1" fmla="val 2412"/>
            <a:gd name="adj2" fmla="val 145828"/>
            <a:gd name="adj3" fmla="val 10694746"/>
            <a:gd name="adj4" fmla="val 9806819"/>
            <a:gd name="adj5" fmla="val 2814"/>
          </a:avLst>
        </a:prstGeom>
        <a:solidFill>
          <a:schemeClr val="accent5">
            <a:hueOff val="-6953714"/>
            <a:satOff val="27868"/>
            <a:lumOff val="60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837EF1-780A-449C-8BBF-2DC38D93BC1B}">
      <dsp:nvSpPr>
        <dsp:cNvPr id="0" name=""/>
        <dsp:cNvSpPr/>
      </dsp:nvSpPr>
      <dsp:spPr>
        <a:xfrm>
          <a:off x="1011602" y="2251631"/>
          <a:ext cx="1413846" cy="650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1" kern="1200" dirty="0" smtClean="0">
              <a:solidFill>
                <a:schemeClr val="tx1"/>
              </a:solidFill>
              <a:latin typeface="Monotype Corsiva" pitchFamily="66" charset="0"/>
            </a:rPr>
            <a:t>Закаливание</a:t>
          </a:r>
          <a:endParaRPr lang="ru-RU" sz="2000" b="0" i="1" kern="1200" dirty="0">
            <a:solidFill>
              <a:schemeClr val="tx1"/>
            </a:solidFill>
            <a:latin typeface="Monotype Corsiva" pitchFamily="66" charset="0"/>
          </a:endParaRPr>
        </a:p>
      </dsp:txBody>
      <dsp:txXfrm>
        <a:off x="1011602" y="2251631"/>
        <a:ext cx="1413846" cy="650999"/>
      </dsp:txXfrm>
    </dsp:sp>
    <dsp:sp modelId="{9D8EF4E0-0EB8-4E27-A033-6B1D7CCBA3AB}">
      <dsp:nvSpPr>
        <dsp:cNvPr id="0" name=""/>
        <dsp:cNvSpPr/>
      </dsp:nvSpPr>
      <dsp:spPr>
        <a:xfrm>
          <a:off x="1555616" y="300532"/>
          <a:ext cx="5263064" cy="5263064"/>
        </a:xfrm>
        <a:prstGeom prst="circularArrow">
          <a:avLst>
            <a:gd name="adj1" fmla="val 2412"/>
            <a:gd name="adj2" fmla="val 145828"/>
            <a:gd name="adj3" fmla="val 12551634"/>
            <a:gd name="adj4" fmla="val 11749955"/>
            <a:gd name="adj5" fmla="val 2814"/>
          </a:avLst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A35F7B-5EAD-4364-8A4D-5772E119147E}">
      <dsp:nvSpPr>
        <dsp:cNvPr id="0" name=""/>
        <dsp:cNvSpPr/>
      </dsp:nvSpPr>
      <dsp:spPr>
        <a:xfrm>
          <a:off x="1481276" y="973337"/>
          <a:ext cx="1642054" cy="650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Monotype Corsiva" pitchFamily="66" charset="0"/>
            </a:rPr>
            <a:t>Профилактика заболеваний</a:t>
          </a:r>
          <a:endParaRPr lang="ru-RU" sz="2000" kern="1200" dirty="0">
            <a:solidFill>
              <a:schemeClr val="tx1"/>
            </a:solidFill>
            <a:latin typeface="Monotype Corsiva" pitchFamily="66" charset="0"/>
          </a:endParaRPr>
        </a:p>
      </dsp:txBody>
      <dsp:txXfrm>
        <a:off x="1481276" y="973337"/>
        <a:ext cx="1642054" cy="650999"/>
      </dsp:txXfrm>
    </dsp:sp>
    <dsp:sp modelId="{00C82D21-31E8-482B-AA34-4AEC540896A5}">
      <dsp:nvSpPr>
        <dsp:cNvPr id="0" name=""/>
        <dsp:cNvSpPr/>
      </dsp:nvSpPr>
      <dsp:spPr>
        <a:xfrm>
          <a:off x="1555616" y="300532"/>
          <a:ext cx="5263064" cy="5263064"/>
        </a:xfrm>
        <a:prstGeom prst="circularArrow">
          <a:avLst>
            <a:gd name="adj1" fmla="val 2412"/>
            <a:gd name="adj2" fmla="val 145828"/>
            <a:gd name="adj3" fmla="val 14593415"/>
            <a:gd name="adj4" fmla="val 13905313"/>
            <a:gd name="adj5" fmla="val 2814"/>
          </a:avLst>
        </a:prstGeom>
        <a:solidFill>
          <a:schemeClr val="accent5">
            <a:hueOff val="-8940489"/>
            <a:satOff val="35830"/>
            <a:lumOff val="77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B02330-3418-43C6-AA07-277DB230F149}">
      <dsp:nvSpPr>
        <dsp:cNvPr id="0" name=""/>
        <dsp:cNvSpPr/>
      </dsp:nvSpPr>
      <dsp:spPr>
        <a:xfrm>
          <a:off x="3159005" y="213581"/>
          <a:ext cx="650999" cy="650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1" kern="1200" dirty="0" smtClean="0">
              <a:solidFill>
                <a:schemeClr val="tx1"/>
              </a:solidFill>
              <a:latin typeface="Monotype Corsiva" pitchFamily="66" charset="0"/>
            </a:rPr>
            <a:t>Режим дня</a:t>
          </a:r>
          <a:endParaRPr lang="ru-RU" sz="2000" b="0" i="1" kern="1200" dirty="0">
            <a:solidFill>
              <a:schemeClr val="tx1"/>
            </a:solidFill>
            <a:latin typeface="Monotype Corsiva" pitchFamily="66" charset="0"/>
          </a:endParaRPr>
        </a:p>
      </dsp:txBody>
      <dsp:txXfrm>
        <a:off x="3159005" y="213581"/>
        <a:ext cx="650999" cy="650999"/>
      </dsp:txXfrm>
    </dsp:sp>
    <dsp:sp modelId="{13213F4D-84B2-4D25-91B7-4CBFD1EB15FF}">
      <dsp:nvSpPr>
        <dsp:cNvPr id="0" name=""/>
        <dsp:cNvSpPr/>
      </dsp:nvSpPr>
      <dsp:spPr>
        <a:xfrm>
          <a:off x="1555616" y="300532"/>
          <a:ext cx="5263064" cy="5263064"/>
        </a:xfrm>
        <a:prstGeom prst="circularArrow">
          <a:avLst>
            <a:gd name="adj1" fmla="val 2412"/>
            <a:gd name="adj2" fmla="val 145828"/>
            <a:gd name="adj3" fmla="val 16192979"/>
            <a:gd name="adj4" fmla="val 15678142"/>
            <a:gd name="adj5" fmla="val 2814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0.76812</cdr:x>
      <cdr:y>0.20863</cdr:y>
    </cdr:from>
    <cdr:to>
      <cdr:x>1</cdr:x>
      <cdr:y>0.55396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38500" y="5524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0.76978</cdr:x>
      <cdr:y>0.17143</cdr:y>
    </cdr:from>
    <cdr:to>
      <cdr:x>1</cdr:x>
      <cdr:y>0.51429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257550" y="457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06D986A-99EC-44E5-9E51-09B71775694B}" type="datetimeFigureOut">
              <a:rPr lang="ru-RU"/>
              <a:pPr>
                <a:defRPr/>
              </a:pPr>
              <a:t>10.11.2015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005CA3D-4934-4965-862A-37051D35A5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B00F8BE-EAA6-4803-A188-A2A7FD683CD0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76D8EFA-2B61-4EBF-B4F0-7238BE4E8101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39A27D-D420-44B0-AF40-3AA0ED155E89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3BB9A5-165C-485E-9FC1-3F8F013AFBD1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04F0211-CC02-4FA1-9A86-F35BE7B6A81E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E4C90-76B0-460C-A12C-E66F35D91738}" type="datetimeFigureOut">
              <a:rPr lang="ru-RU"/>
              <a:pPr>
                <a:defRPr/>
              </a:pPr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81533-39E8-4B1D-9C2B-0F430DDF9D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13585-7343-40AC-9B39-EFCAC8501BA8}" type="datetimeFigureOut">
              <a:rPr lang="ru-RU"/>
              <a:pPr>
                <a:defRPr/>
              </a:pPr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88A16-B13D-4EEF-9E32-673B588C68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3C0E2-90E6-4111-89E8-EB64F98831AE}" type="datetimeFigureOut">
              <a:rPr lang="ru-RU"/>
              <a:pPr>
                <a:defRPr/>
              </a:pPr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882CC-30DF-4714-B600-ADC6F6CCEA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C293A-EE1B-49C1-81BE-D21ABFD73F37}" type="datetimeFigureOut">
              <a:rPr lang="ru-RU"/>
              <a:pPr>
                <a:defRPr/>
              </a:pPr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49048-8ADA-45FA-A1B2-9418AFB468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C1563-BC84-4030-878A-2803DCA85FCC}" type="datetimeFigureOut">
              <a:rPr lang="ru-RU"/>
              <a:pPr>
                <a:defRPr/>
              </a:pPr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D4B60-BCC2-4ED7-81C2-B423E4E9D5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9D531-C338-4058-A31D-883EE558AA4B}" type="datetimeFigureOut">
              <a:rPr lang="ru-RU"/>
              <a:pPr>
                <a:defRPr/>
              </a:pPr>
              <a:t>10.11.2015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76B3E-9AD3-4658-8D60-236C74439C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5DDF5-D433-4D0B-8EA6-281B0F550A38}" type="datetimeFigureOut">
              <a:rPr lang="ru-RU"/>
              <a:pPr>
                <a:defRPr/>
              </a:pPr>
              <a:t>10.11.2015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7E01B-D8B1-4D74-8026-022000032F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D715C-6536-440B-87E2-A8E6984345CB}" type="datetimeFigureOut">
              <a:rPr lang="ru-RU"/>
              <a:pPr>
                <a:defRPr/>
              </a:pPr>
              <a:t>10.11.2015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476F1-DA71-4A23-9828-92800FF0A9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FE662-130E-4437-B97E-66CC1F43507B}" type="datetimeFigureOut">
              <a:rPr lang="ru-RU"/>
              <a:pPr>
                <a:defRPr/>
              </a:pPr>
              <a:t>10.11.2015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9FA39-0372-482E-AC21-1D278F6BF6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4C1BF-D57E-4851-B5ED-1BBE791C9EA8}" type="datetimeFigureOut">
              <a:rPr lang="ru-RU"/>
              <a:pPr>
                <a:defRPr/>
              </a:pPr>
              <a:t>10.11.2015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B1C00-EF8F-4263-9091-BD28DB39AD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4FDCA-5950-4DD8-AD23-E0DB9FD87FA1}" type="datetimeFigureOut">
              <a:rPr lang="ru-RU"/>
              <a:pPr>
                <a:defRPr/>
              </a:pPr>
              <a:t>10.11.2015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33DEB-4D66-4CF9-A7FF-D7604FD16D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35F6F07-A078-4AA4-90DB-CCD351E5DB5D}" type="datetimeFigureOut">
              <a:rPr lang="ru-RU"/>
              <a:pPr>
                <a:defRPr/>
              </a:pPr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B281F17-2096-4CD5-A9ED-CEFEFE5639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rpp.nashaucheba.ru/docs/index-93964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festival.1september.ru/articles/612251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704.jpg"/>
          <p:cNvPicPr>
            <a:picLocks noChangeAspect="1"/>
          </p:cNvPicPr>
          <p:nvPr/>
        </p:nvPicPr>
        <p:blipFill>
          <a:blip r:embed="rId2" cstate="screen">
            <a:lum bright="-5000" contrast="9000"/>
          </a:blip>
          <a:stretch>
            <a:fillRect/>
          </a:stretch>
        </p:blipFill>
        <p:spPr>
          <a:xfrm>
            <a:off x="0" y="0"/>
            <a:ext cx="9298177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051" name="TextBox 13"/>
          <p:cNvSpPr txBox="1">
            <a:spLocks noChangeArrowheads="1"/>
          </p:cNvSpPr>
          <p:nvPr/>
        </p:nvSpPr>
        <p:spPr bwMode="auto">
          <a:xfrm>
            <a:off x="0" y="981075"/>
            <a:ext cx="874871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en-US" sz="4000">
              <a:latin typeface="Monotype Corsiva" pitchFamily="66" charset="0"/>
            </a:endParaRPr>
          </a:p>
          <a:p>
            <a:pPr algn="r"/>
            <a:endParaRPr lang="en-US" sz="4000">
              <a:latin typeface="Monotype Corsiva" pitchFamily="66" charset="0"/>
            </a:endParaRP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2052" name="TextBox 15"/>
          <p:cNvSpPr txBox="1">
            <a:spLocks noChangeArrowheads="1"/>
          </p:cNvSpPr>
          <p:nvPr/>
        </p:nvSpPr>
        <p:spPr bwMode="auto">
          <a:xfrm>
            <a:off x="3492500" y="4076700"/>
            <a:ext cx="54737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003300"/>
                </a:solidFill>
                <a:latin typeface="Monotype Corsiva" pitchFamily="66" charset="0"/>
              </a:rPr>
              <a:t>Учитель биологии  МБОУ «Гатчинская СОШ № 2» г. Гатчина</a:t>
            </a:r>
          </a:p>
          <a:p>
            <a:r>
              <a:rPr lang="ru-RU" sz="2800">
                <a:solidFill>
                  <a:srgbClr val="003300"/>
                </a:solidFill>
                <a:latin typeface="Monotype Corsiva" pitchFamily="66" charset="0"/>
              </a:rPr>
              <a:t>высшей квалификационной</a:t>
            </a:r>
            <a:r>
              <a:rPr lang="en-US" sz="2800">
                <a:solidFill>
                  <a:srgbClr val="003300"/>
                </a:solidFill>
                <a:latin typeface="Monotype Corsiva" pitchFamily="66" charset="0"/>
              </a:rPr>
              <a:t> </a:t>
            </a:r>
            <a:r>
              <a:rPr lang="ru-RU" sz="2800">
                <a:solidFill>
                  <a:srgbClr val="003300"/>
                </a:solidFill>
                <a:latin typeface="Monotype Corsiva" pitchFamily="66" charset="0"/>
              </a:rPr>
              <a:t>категории </a:t>
            </a:r>
          </a:p>
          <a:p>
            <a:r>
              <a:rPr lang="ru-RU" sz="2800">
                <a:solidFill>
                  <a:srgbClr val="003300"/>
                </a:solidFill>
                <a:latin typeface="Monotype Corsiva" pitchFamily="66" charset="0"/>
              </a:rPr>
              <a:t>Зубова Александра Леонидовна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1700213"/>
            <a:ext cx="91440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sz="4400" b="1" dirty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  <a:ea typeface="Franklin Gothic Book" pitchFamily="34" charset="0"/>
                <a:cs typeface="Times New Roman" pitchFamily="18" charset="0"/>
              </a:rPr>
              <a:t>Результативность программы</a:t>
            </a:r>
            <a:endParaRPr lang="ru-RU" sz="4400" b="1" dirty="0">
              <a:solidFill>
                <a:schemeClr val="bg2">
                  <a:lumMod val="10000"/>
                </a:schemeClr>
              </a:solidFill>
              <a:latin typeface="Monotype Corsiva" pitchFamily="66" charset="0"/>
            </a:endParaRPr>
          </a:p>
          <a:p>
            <a:pPr algn="ctr" eaLnBrk="0" hangingPunct="0">
              <a:defRPr/>
            </a:pPr>
            <a:r>
              <a:rPr lang="ru-RU" sz="4400" b="1" dirty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  <a:ea typeface="Franklin Gothic Book" pitchFamily="34" charset="0"/>
                <a:cs typeface="Times New Roman" pitchFamily="18" charset="0"/>
              </a:rPr>
              <a:t> внеурочной деятельности </a:t>
            </a:r>
            <a:endParaRPr lang="en-US" sz="4400" b="1" dirty="0">
              <a:solidFill>
                <a:schemeClr val="bg2">
                  <a:lumMod val="10000"/>
                </a:schemeClr>
              </a:solidFill>
              <a:latin typeface="Monotype Corsiva" pitchFamily="66" charset="0"/>
              <a:ea typeface="Franklin Gothic Book" pitchFamily="34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4400" b="1" dirty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  <a:ea typeface="Franklin Gothic Book" pitchFamily="34" charset="0"/>
                <a:cs typeface="Times New Roman" pitchFamily="18" charset="0"/>
              </a:rPr>
              <a:t>«Хочешь быть здоровым - будь им!»</a:t>
            </a:r>
            <a:endParaRPr lang="ru-RU" sz="4400" b="1" dirty="0">
              <a:solidFill>
                <a:schemeClr val="bg2">
                  <a:lumMod val="1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2054" name="TextBox 8"/>
          <p:cNvSpPr txBox="1">
            <a:spLocks noChangeArrowheads="1"/>
          </p:cNvSpPr>
          <p:nvPr/>
        </p:nvSpPr>
        <p:spPr bwMode="auto">
          <a:xfrm>
            <a:off x="3924300" y="6021388"/>
            <a:ext cx="1047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2015 г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704.jpg"/>
          <p:cNvPicPr>
            <a:picLocks noChangeAspect="1"/>
          </p:cNvPicPr>
          <p:nvPr/>
        </p:nvPicPr>
        <p:blipFill>
          <a:blip r:embed="rId3" cstate="screen">
            <a:lum bright="-5000" contrast="9000"/>
          </a:blip>
          <a:stretch>
            <a:fillRect/>
          </a:stretch>
        </p:blipFill>
        <p:spPr>
          <a:xfrm>
            <a:off x="-1" y="1"/>
            <a:ext cx="9298177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1747" name="Прямоугольник 3"/>
          <p:cNvSpPr>
            <a:spLocks noChangeArrowheads="1"/>
          </p:cNvSpPr>
          <p:nvPr/>
        </p:nvSpPr>
        <p:spPr bwMode="auto">
          <a:xfrm>
            <a:off x="1785938" y="571500"/>
            <a:ext cx="5786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latin typeface="Monotype Corsiva" pitchFamily="66" charset="0"/>
              </a:rPr>
              <a:t>Знание понятийного аппарата</a:t>
            </a:r>
          </a:p>
        </p:txBody>
      </p:sp>
      <p:sp>
        <p:nvSpPr>
          <p:cNvPr id="31748" name="AutoShape 3" descr="https://docviewer.yandex.ru/htmlimage?id=311c-eb2e48u2mk7j56hakfc6xyeoqmfvjfpfzva161kme9vssdsiog5tjskhhozg0o2blxsw4agpappd5pxq4rdnkjxz524rijtaba1&amp;name=88f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49" name="AutoShape 5" descr="https://docviewer.yandex.ru/htmlimage?id=311c-eb2e48u2mk7j56hakfc6xyeoqmfvjfpfzva161kme9vssdsiog5tjskhhozg0o2blxsw4agpappd5pxq4rdnkjxz524rijtaba1&amp;name=88f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31750" name="Рисунок 6" descr="Интерес к ЗОЖ.pn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28625" y="1285875"/>
            <a:ext cx="8331200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1" name="AutoShape 7" descr="https://docviewer.yandex.ru/htmlimage?id=311c-eb2e48u2mk7j56hakfc6xyeoqmfvjfpfzva161kme9vssdsiog5tjskhhozg0o2blxsw4agpappd5pxq4rdnkjxz524rijtaba1&amp;name=88f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04.jpg"/>
          <p:cNvPicPr>
            <a:picLocks noChangeAspect="1"/>
          </p:cNvPicPr>
          <p:nvPr/>
        </p:nvPicPr>
        <p:blipFill>
          <a:blip r:embed="rId3" cstate="screen">
            <a:lum bright="-5000" contrast="9000"/>
          </a:blip>
          <a:stretch>
            <a:fillRect/>
          </a:stretch>
        </p:blipFill>
        <p:spPr>
          <a:xfrm>
            <a:off x="-1" y="1"/>
            <a:ext cx="9298177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3795" name="Прямоугольник 1"/>
          <p:cNvSpPr>
            <a:spLocks noChangeArrowheads="1"/>
          </p:cNvSpPr>
          <p:nvPr/>
        </p:nvSpPr>
        <p:spPr bwMode="auto">
          <a:xfrm>
            <a:off x="1500188" y="571500"/>
            <a:ext cx="52466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Monotype Corsiva" pitchFamily="66" charset="0"/>
              </a:rPr>
              <a:t>Интерес к агитационной работе</a:t>
            </a:r>
          </a:p>
        </p:txBody>
      </p:sp>
      <p:pic>
        <p:nvPicPr>
          <p:cNvPr id="33796" name="Рисунок 2" descr="Интерес 2.pn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71500" y="1214438"/>
            <a:ext cx="8004175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704.jpg"/>
          <p:cNvPicPr>
            <a:picLocks noChangeAspect="1"/>
          </p:cNvPicPr>
          <p:nvPr/>
        </p:nvPicPr>
        <p:blipFill>
          <a:blip r:embed="rId3" cstate="screen">
            <a:lum bright="-5000" contrast="9000"/>
          </a:blip>
          <a:stretch>
            <a:fillRect/>
          </a:stretch>
        </p:blipFill>
        <p:spPr>
          <a:xfrm>
            <a:off x="-1" y="1"/>
            <a:ext cx="9298177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4819" name="Прямоугольник 1"/>
          <p:cNvSpPr>
            <a:spLocks noChangeArrowheads="1"/>
          </p:cNvSpPr>
          <p:nvPr/>
        </p:nvSpPr>
        <p:spPr bwMode="auto">
          <a:xfrm>
            <a:off x="642938" y="500063"/>
            <a:ext cx="76438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latin typeface="Monotype Corsiva" pitchFamily="66" charset="0"/>
              </a:rPr>
              <a:t>Мотивация к здоровому образу жизни</a:t>
            </a:r>
          </a:p>
          <a:p>
            <a:endParaRPr lang="ru-RU" sz="2800" b="1" i="1">
              <a:latin typeface="Monotype Corsiva" pitchFamily="66" charset="0"/>
            </a:endParaRPr>
          </a:p>
        </p:txBody>
      </p:sp>
      <p:sp>
        <p:nvSpPr>
          <p:cNvPr id="34820" name="Прямоугольник 2"/>
          <p:cNvSpPr>
            <a:spLocks noChangeArrowheads="1"/>
          </p:cNvSpPr>
          <p:nvPr/>
        </p:nvSpPr>
        <p:spPr bwMode="auto">
          <a:xfrm>
            <a:off x="500063" y="1143000"/>
            <a:ext cx="4143375" cy="503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>
                <a:latin typeface="Monotype Corsiva" pitchFamily="66" charset="0"/>
              </a:rPr>
              <a:t>В анкете предлагался вопрос ценности здоровья. Практически все ребята понимают, что здоровье значимо для жизни каждого (97%), но при этом отмечают, что в силу возраста и современных соблазнов иногда поступают необдуманно (примерно 27%). </a:t>
            </a:r>
          </a:p>
        </p:txBody>
      </p:sp>
      <p:pic>
        <p:nvPicPr>
          <p:cNvPr id="4" name="Рисунок 3" descr="ЗОЖ.gif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4572000" y="1341438"/>
            <a:ext cx="4127500" cy="4246562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704.jpg"/>
          <p:cNvPicPr>
            <a:picLocks noChangeAspect="1"/>
          </p:cNvPicPr>
          <p:nvPr/>
        </p:nvPicPr>
        <p:blipFill>
          <a:blip r:embed="rId2" cstate="screen">
            <a:lum bright="-5000" contrast="9000"/>
          </a:blip>
          <a:stretch>
            <a:fillRect/>
          </a:stretch>
        </p:blipFill>
        <p:spPr>
          <a:xfrm>
            <a:off x="-1" y="1"/>
            <a:ext cx="9298177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aphicFrame>
        <p:nvGraphicFramePr>
          <p:cNvPr id="35864" name="Group 24"/>
          <p:cNvGraphicFramePr>
            <a:graphicFrameLocks noGrp="1"/>
          </p:cNvGraphicFramePr>
          <p:nvPr/>
        </p:nvGraphicFramePr>
        <p:xfrm>
          <a:off x="395288" y="260350"/>
          <a:ext cx="3743325" cy="6786563"/>
        </p:xfrm>
        <a:graphic>
          <a:graphicData uri="http://schemas.openxmlformats.org/drawingml/2006/table">
            <a:tbl>
              <a:tblPr/>
              <a:tblGrid>
                <a:gridCol w="3743325"/>
              </a:tblGrid>
              <a:tr h="1169988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ea typeface="Franklin Gothic Book" pitchFamily="34" charset="0"/>
                          <a:cs typeface="Times New Roman" pitchFamily="18" charset="0"/>
                        </a:rPr>
                        <a:t>1. Уровень заболеваемости в исследуемый период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1213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ea typeface="Franklin Gothic Book" pitchFamily="34" charset="0"/>
                          <a:cs typeface="Times New Roman" pitchFamily="18" charset="0"/>
                        </a:rPr>
                        <a:t>2. Интерес к здоровому образу жизни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ea typeface="Franklin Gothic Book" pitchFamily="34" charset="0"/>
                          <a:cs typeface="Times New Roman" pitchFamily="18" charset="0"/>
                        </a:rPr>
                        <a:t>3. Интерес учащегося к учебе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9988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ea typeface="Franklin Gothic Book" pitchFamily="34" charset="0"/>
                          <a:cs typeface="Times New Roman" pitchFamily="18" charset="0"/>
                        </a:rPr>
                        <a:t>4. Тенденция изменения во внешнем облике об-ся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ea typeface="Franklin Gothic Book" pitchFamily="34" charset="0"/>
                          <a:cs typeface="Times New Roman" pitchFamily="18" charset="0"/>
                        </a:rPr>
                        <a:t>5. Утомляемость обучающихся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6638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ea typeface="Franklin Gothic Book" pitchFamily="34" charset="0"/>
                          <a:cs typeface="Times New Roman" pitchFamily="18" charset="0"/>
                        </a:rPr>
                        <a:t>6. Жалобы на здоровье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8225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ea typeface="Franklin Gothic Book" pitchFamily="34" charset="0"/>
                          <a:cs typeface="Times New Roman" pitchFamily="18" charset="0"/>
                        </a:rPr>
                        <a:t>7. Интерес к агитационной работе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4284663" y="865188"/>
            <a:ext cx="4859337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320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cs typeface="Times New Roman" pitchFamily="18" charset="0"/>
              </a:rPr>
              <a:t>Изменения в образе жизни и состоянии здоровья учащихся  в 2014 г.и 2015г.</a:t>
            </a:r>
            <a:endParaRPr lang="ru-RU" sz="3200">
              <a:solidFill>
                <a:srgbClr val="00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cs typeface="Arial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4283968" y="2492896"/>
          <a:ext cx="486003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704.jpg"/>
          <p:cNvPicPr>
            <a:picLocks noChangeAspect="1"/>
          </p:cNvPicPr>
          <p:nvPr/>
        </p:nvPicPr>
        <p:blipFill>
          <a:blip r:embed="rId2" cstate="screen">
            <a:lum bright="-5000" contrast="9000"/>
          </a:blip>
          <a:stretch>
            <a:fillRect/>
          </a:stretch>
        </p:blipFill>
        <p:spPr>
          <a:xfrm>
            <a:off x="0" y="0"/>
            <a:ext cx="9298177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8915" name="Rectangle 1"/>
          <p:cNvSpPr>
            <a:spLocks noChangeArrowheads="1"/>
          </p:cNvSpPr>
          <p:nvPr/>
        </p:nvSpPr>
        <p:spPr bwMode="auto">
          <a:xfrm>
            <a:off x="323850" y="87313"/>
            <a:ext cx="8640763" cy="668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latin typeface="Monotype Corsiva" pitchFamily="66" charset="0"/>
                <a:ea typeface="Times New Roman" pitchFamily="18" charset="0"/>
                <a:cs typeface="Arial" charset="0"/>
              </a:rPr>
              <a:t>Используемые источники:</a:t>
            </a:r>
          </a:p>
          <a:p>
            <a:pPr algn="ctr"/>
            <a:endParaRPr lang="ru-RU" b="1">
              <a:latin typeface="Monotype Corsiva" pitchFamily="66" charset="0"/>
              <a:ea typeface="Times New Roman" pitchFamily="18" charset="0"/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ru-RU">
                <a:latin typeface="Times New Roman" pitchFamily="18" charset="0"/>
                <a:ea typeface="Times New Roman" pitchFamily="18" charset="0"/>
                <a:cs typeface="Arial" charset="0"/>
              </a:rPr>
              <a:t>Г.Е.Гун. Планирование и разработка программы «Формирование культуры здорового и безопасного образа жизни» Методическое пособие.СПб.ЛОИРО, 2011</a:t>
            </a:r>
          </a:p>
          <a:p>
            <a:pPr eaLnBrk="0" hangingPunct="0">
              <a:buFontTx/>
              <a:buChar char="•"/>
            </a:pPr>
            <a:r>
              <a:rPr lang="ru-RU">
                <a:latin typeface="Times New Roman" pitchFamily="18" charset="0"/>
                <a:ea typeface="Times New Roman" pitchFamily="18" charset="0"/>
                <a:cs typeface="Arial" charset="0"/>
              </a:rPr>
              <a:t>М.В. Аносова Анализ урока с позиции здоровьесбережения// Педагогика и психология здоровья, М., 2003</a:t>
            </a:r>
          </a:p>
          <a:p>
            <a:pPr eaLnBrk="0" hangingPunct="0">
              <a:buFontTx/>
              <a:buChar char="•"/>
            </a:pPr>
            <a:r>
              <a:rPr lang="ru-RU">
                <a:latin typeface="Times New Roman" pitchFamily="18" charset="0"/>
                <a:ea typeface="Times New Roman" pitchFamily="18" charset="0"/>
                <a:cs typeface="Arial" charset="0"/>
              </a:rPr>
              <a:t>В.А. Васильков Формирование ценности здоровья и здорового образа жизнедеятельности учащихся, Ханты - Мансийск, 2003</a:t>
            </a:r>
          </a:p>
          <a:p>
            <a:pPr eaLnBrk="0" hangingPunct="0">
              <a:buFontTx/>
              <a:buChar char="•"/>
            </a:pPr>
            <a:r>
              <a:rPr lang="ru-RU">
                <a:latin typeface="Times New Roman" pitchFamily="18" charset="0"/>
                <a:ea typeface="Times New Roman" pitchFamily="18" charset="0"/>
                <a:cs typeface="Arial" charset="0"/>
              </a:rPr>
              <a:t>М.М. Гуменюк Портфолио учителя биологии, Волгоград, «Учитель», 2012, 191 с.</a:t>
            </a:r>
          </a:p>
          <a:p>
            <a:pPr eaLnBrk="0" hangingPunct="0">
              <a:buFontTx/>
              <a:buChar char="•"/>
            </a:pPr>
            <a:r>
              <a:rPr lang="ru-RU">
                <a:latin typeface="Times New Roman" pitchFamily="18" charset="0"/>
                <a:ea typeface="Times New Roman" pitchFamily="18" charset="0"/>
                <a:cs typeface="Arial" charset="0"/>
              </a:rPr>
              <a:t>Личность общество, образование в изменяющемся мире (Межвузовский сборник научных трудов, посвященный Году учителя), под ред. Лисицын С.А., Найденовой З.Г., Спб., ЛОИРО, 2010, 441 с.</a:t>
            </a:r>
          </a:p>
          <a:p>
            <a:pPr eaLnBrk="0" hangingPunct="0">
              <a:buFontTx/>
              <a:buChar char="•"/>
            </a:pPr>
            <a:r>
              <a:rPr lang="ru-RU">
                <a:latin typeface="Times New Roman" pitchFamily="18" charset="0"/>
                <a:ea typeface="Times New Roman" pitchFamily="18" charset="0"/>
                <a:cs typeface="Arial" charset="0"/>
              </a:rPr>
              <a:t>Н.К. Смирнов Здоровьесберегающие образовательные технологии и психология здоровья в школе, М., АРКТИ, 2006, 320с.</a:t>
            </a:r>
          </a:p>
          <a:p>
            <a:pPr eaLnBrk="0" hangingPunct="0">
              <a:buFontTx/>
              <a:buChar char="•"/>
            </a:pPr>
            <a:r>
              <a:rPr lang="ru-RU">
                <a:latin typeface="Times New Roman" pitchFamily="18" charset="0"/>
                <a:ea typeface="Times New Roman" pitchFamily="18" charset="0"/>
                <a:cs typeface="Arial" charset="0"/>
              </a:rPr>
              <a:t>Урок в современной школе (Сборник научных трудов, выпуск 2), под ре. Шаталова М.А., Спб., ЛОИРО,2012, 264 с.</a:t>
            </a:r>
          </a:p>
          <a:p>
            <a:pPr eaLnBrk="0" hangingPunct="0">
              <a:buFontTx/>
              <a:buChar char="•"/>
            </a:pPr>
            <a:r>
              <a:rPr lang="ru-RU">
                <a:latin typeface="Times New Roman" pitchFamily="18" charset="0"/>
                <a:ea typeface="Times New Roman" pitchFamily="18" charset="0"/>
                <a:cs typeface="Arial" charset="0"/>
              </a:rPr>
              <a:t>Г.А. Фадеева Международные экологические акции в школе 7-9 классы (конференции, праздники, ролевые игры, театрализованные представления), Волгоград, «Учитель», 2005</a:t>
            </a:r>
          </a:p>
          <a:p>
            <a:pPr eaLnBrk="0" hangingPunct="0">
              <a:buFontTx/>
              <a:buChar char="•"/>
            </a:pPr>
            <a:r>
              <a:rPr lang="ru-RU">
                <a:latin typeface="Times New Roman" pitchFamily="18" charset="0"/>
                <a:ea typeface="Times New Roman" pitchFamily="18" charset="0"/>
                <a:cs typeface="Arial" charset="0"/>
              </a:rPr>
              <a:t>Н.М. Полетаева. Культура здоровья. Учебно-методическое пособие. СПБ, ЛОИРО, 2005.</a:t>
            </a:r>
          </a:p>
          <a:p>
            <a:pPr eaLnBrk="0" hangingPunct="0">
              <a:buFontTx/>
              <a:buChar char="•"/>
            </a:pPr>
            <a:r>
              <a:rPr lang="ru-RU">
                <a:latin typeface="Monotype Corsiva" pitchFamily="66" charset="0"/>
                <a:ea typeface="Times New Roman" pitchFamily="18" charset="0"/>
                <a:cs typeface="Arial" charset="0"/>
                <a:hlinkClick r:id="rId3"/>
              </a:rPr>
              <a:t>http://rpp.nashaucheba.ru/docs/index-93964.html</a:t>
            </a:r>
            <a:endParaRPr lang="ru-RU">
              <a:latin typeface="Monotype Corsiva" pitchFamily="66" charset="0"/>
              <a:ea typeface="Times New Roman" pitchFamily="18" charset="0"/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ru-RU">
                <a:latin typeface="Monotype Corsiva" pitchFamily="66" charset="0"/>
                <a:ea typeface="Times New Roman" pitchFamily="18" charset="0"/>
                <a:cs typeface="Arial" charset="0"/>
                <a:hlinkClick r:id="rId4"/>
              </a:rPr>
              <a:t>http://festival.1september.ru/articles/612251/</a:t>
            </a:r>
            <a:endParaRPr lang="ru-RU">
              <a:latin typeface="Monotype Corsiva" pitchFamily="66" charset="0"/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04.jpg"/>
          <p:cNvPicPr>
            <a:picLocks noChangeAspect="1"/>
          </p:cNvPicPr>
          <p:nvPr/>
        </p:nvPicPr>
        <p:blipFill>
          <a:blip r:embed="rId2" cstate="screen">
            <a:lum bright="-5000" contrast="9000"/>
          </a:blip>
          <a:stretch>
            <a:fillRect/>
          </a:stretch>
        </p:blipFill>
        <p:spPr>
          <a:xfrm>
            <a:off x="0" y="38100"/>
            <a:ext cx="9298177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7797800" cy="3446462"/>
          </a:xfrm>
        </p:spPr>
        <p:txBody>
          <a:bodyPr/>
          <a:lstStyle/>
          <a:p>
            <a:pPr algn="l"/>
            <a:r>
              <a:rPr lang="ru-RU" sz="3200" b="1" smtClean="0">
                <a:latin typeface="Monotype Corsiva" pitchFamily="66" charset="0"/>
              </a:rPr>
              <a:t>«Учитель может сделать </a:t>
            </a:r>
            <a:r>
              <a:rPr lang="en-US" sz="3200" b="1" smtClean="0">
                <a:latin typeface="Monotype Corsiva" pitchFamily="66" charset="0"/>
              </a:rPr>
              <a:t/>
            </a:r>
            <a:br>
              <a:rPr lang="en-US" sz="3200" b="1" smtClean="0">
                <a:latin typeface="Monotype Corsiva" pitchFamily="66" charset="0"/>
              </a:rPr>
            </a:br>
            <a:r>
              <a:rPr lang="ru-RU" sz="3200" b="1" smtClean="0">
                <a:latin typeface="Monotype Corsiva" pitchFamily="66" charset="0"/>
              </a:rPr>
              <a:t>для здоровья школьников</a:t>
            </a:r>
            <a:r>
              <a:rPr lang="en-US" sz="3200" b="1" smtClean="0">
                <a:latin typeface="Monotype Corsiva" pitchFamily="66" charset="0"/>
              </a:rPr>
              <a:t/>
            </a:r>
            <a:br>
              <a:rPr lang="en-US" sz="3200" b="1" smtClean="0">
                <a:latin typeface="Monotype Corsiva" pitchFamily="66" charset="0"/>
              </a:rPr>
            </a:br>
            <a:r>
              <a:rPr lang="ru-RU" sz="3200" b="1" smtClean="0">
                <a:latin typeface="Monotype Corsiva" pitchFamily="66" charset="0"/>
              </a:rPr>
              <a:t> гораздо больше , чем врач»</a:t>
            </a:r>
            <a:br>
              <a:rPr lang="ru-RU" sz="3200" b="1" smtClean="0">
                <a:latin typeface="Monotype Corsiva" pitchFamily="66" charset="0"/>
              </a:rPr>
            </a:br>
            <a:r>
              <a:rPr lang="ru-RU" sz="3200" b="1" smtClean="0">
                <a:latin typeface="Monotype Corsiva" pitchFamily="66" charset="0"/>
              </a:rPr>
              <a:t>Н.К. Смирнов</a:t>
            </a:r>
            <a:br>
              <a:rPr lang="ru-RU" sz="3200" b="1" smtClean="0">
                <a:latin typeface="Monotype Corsiva" pitchFamily="66" charset="0"/>
              </a:rPr>
            </a:br>
            <a:endParaRPr lang="ru-RU" b="1" smtClean="0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819525" y="3319463"/>
            <a:ext cx="4829175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ru-RU" sz="3200" b="1" i="1">
                <a:latin typeface="Monotype Corsiva" pitchFamily="66" charset="0"/>
              </a:rPr>
              <a:t>«Чтобы стать здоровым, </a:t>
            </a:r>
          </a:p>
          <a:p>
            <a:pPr algn="r"/>
            <a:r>
              <a:rPr lang="ru-RU" sz="3200" b="1" i="1">
                <a:latin typeface="Monotype Corsiva" pitchFamily="66" charset="0"/>
              </a:rPr>
              <a:t>нужны собственные усилия, </a:t>
            </a:r>
          </a:p>
          <a:p>
            <a:pPr algn="r"/>
            <a:r>
              <a:rPr lang="ru-RU" sz="3200" b="1" i="1">
                <a:latin typeface="Monotype Corsiva" pitchFamily="66" charset="0"/>
              </a:rPr>
              <a:t>постоянные и значительные.»</a:t>
            </a:r>
          </a:p>
          <a:p>
            <a:pPr algn="r"/>
            <a:endParaRPr lang="ru-RU" sz="3200" b="1" i="1">
              <a:latin typeface="Monotype Corsiva" pitchFamily="66" charset="0"/>
            </a:endParaRPr>
          </a:p>
          <a:p>
            <a:pPr algn="r"/>
            <a:r>
              <a:rPr lang="ru-RU" sz="3200" b="1" i="1">
                <a:latin typeface="Monotype Corsiva" pitchFamily="66" charset="0"/>
              </a:rPr>
              <a:t>Н.М. Амосов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704.jpg"/>
          <p:cNvPicPr>
            <a:picLocks noChangeAspect="1"/>
          </p:cNvPicPr>
          <p:nvPr/>
        </p:nvPicPr>
        <p:blipFill>
          <a:blip r:embed="rId3" cstate="screen">
            <a:lum bright="-5000" contrast="9000"/>
          </a:blip>
          <a:stretch>
            <a:fillRect/>
          </a:stretch>
        </p:blipFill>
        <p:spPr>
          <a:xfrm>
            <a:off x="-1" y="1"/>
            <a:ext cx="9298177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Прямоугольник 1"/>
          <p:cNvSpPr/>
          <p:nvPr/>
        </p:nvSpPr>
        <p:spPr>
          <a:xfrm>
            <a:off x="1214414" y="428604"/>
            <a:ext cx="68675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Мотивация к здоровому образу жизни</a:t>
            </a:r>
            <a:endParaRPr lang="ru-RU" sz="3600" dirty="0">
              <a:latin typeface="Monotype Corsiva" pitchFamily="66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1052513"/>
          <a:ext cx="9144000" cy="5960771"/>
        </p:xfrm>
        <a:graphic>
          <a:graphicData uri="http://schemas.openxmlformats.org/drawingml/2006/table">
            <a:tbl>
              <a:tblPr/>
              <a:tblGrid>
                <a:gridCol w="758166"/>
                <a:gridCol w="1462966"/>
                <a:gridCol w="6922868"/>
              </a:tblGrid>
              <a:tr h="4017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Дата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Событие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Проводимые мероприятия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8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 марта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День борьбы с наркоманией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Внеклассные часы, анонимное анкетирование учащихся, конкурс творческих работ «Я выбираю…»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8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 апреля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День здоровья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Внеклассные часы на тему : «Здоровый образ жизни», спортивные соревнования по игровым видам спорта, легкой атлетике, посещение музея Гигиены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8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31 мая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День без курения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(Проводится на летней практике) Анонимное анкетирование учащихся, конкурс стихов и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речёвок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о вреде курения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17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 июня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Всемирный день окружающей среды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Конкурс сочинений, подготовка презентаций « Заповедники нашей области»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17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26 июня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День борьбы с наркоманией и распространением наркотиков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Профилактические лекции с детьми, посещение центра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медико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- социального центра помощи молодежи, выпуск буклетов « Нет наркотикам»»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1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 ноября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Международный день отказа от курения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Анкетирование, голосование за здоровый образ жизни, просмотр видеофильмов , театрализованные постановки «Как медведь трубку нашел», «Суд над папиросой»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1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 декабря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День борьбы со СПИДом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Конкурс и демонстрация стенгазет, проведение лекций медицинскими работниками, урок-тренинг « Я и здоровый образ жизни», посещение Центра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СПИДа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Спб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704.jpg"/>
          <p:cNvPicPr>
            <a:picLocks noChangeAspect="1"/>
          </p:cNvPicPr>
          <p:nvPr/>
        </p:nvPicPr>
        <p:blipFill>
          <a:blip r:embed="rId2" cstate="screen">
            <a:lum bright="-5000" contrast="9000"/>
          </a:blip>
          <a:stretch>
            <a:fillRect/>
          </a:stretch>
        </p:blipFill>
        <p:spPr>
          <a:xfrm>
            <a:off x="-1" y="1"/>
            <a:ext cx="9298177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468313" y="2420938"/>
            <a:ext cx="84963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800">
                <a:solidFill>
                  <a:srgbClr val="003300"/>
                </a:solidFill>
                <a:latin typeface="Monotype Corsiva" pitchFamily="66" charset="0"/>
              </a:rPr>
              <a:t>Отношение школьников </a:t>
            </a:r>
          </a:p>
          <a:p>
            <a:r>
              <a:rPr lang="ru-RU" sz="4800">
                <a:solidFill>
                  <a:srgbClr val="003300"/>
                </a:solidFill>
                <a:latin typeface="Monotype Corsiva" pitchFamily="66" charset="0"/>
              </a:rPr>
              <a:t>к вопросу курения</a:t>
            </a:r>
          </a:p>
          <a:p>
            <a:pPr>
              <a:buFont typeface="Wingdings" pitchFamily="2" charset="2"/>
              <a:buChar char="Ø"/>
            </a:pPr>
            <a:r>
              <a:rPr lang="en-US" sz="4800">
                <a:solidFill>
                  <a:srgbClr val="003300"/>
                </a:solidFill>
                <a:latin typeface="Monotype Corsiva" pitchFamily="66" charset="0"/>
              </a:rPr>
              <a:t>Режим дня школьника</a:t>
            </a:r>
            <a:endParaRPr lang="ru-RU" sz="4800">
              <a:solidFill>
                <a:srgbClr val="003300"/>
              </a:solidFill>
              <a:latin typeface="Monotype Corsiva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4800">
                <a:solidFill>
                  <a:srgbClr val="003300"/>
                </a:solidFill>
                <a:latin typeface="Monotype Corsiva" pitchFamily="66" charset="0"/>
              </a:rPr>
              <a:t> </a:t>
            </a:r>
            <a:r>
              <a:rPr lang="en-US" sz="4800">
                <a:solidFill>
                  <a:srgbClr val="003300"/>
                </a:solidFill>
                <a:latin typeface="Monotype Corsiva" pitchFamily="66" charset="0"/>
              </a:rPr>
              <a:t>Модель здоровья школьника</a:t>
            </a:r>
            <a:endParaRPr lang="ru-RU" sz="4800">
              <a:solidFill>
                <a:srgbClr val="003300"/>
              </a:solidFill>
              <a:latin typeface="Monotype Corsiva" pitchFamily="66" charset="0"/>
            </a:endParaRPr>
          </a:p>
          <a:p>
            <a:pPr>
              <a:buFont typeface="Wingdings" pitchFamily="2" charset="2"/>
              <a:buChar char="Ø"/>
            </a:pPr>
            <a:endParaRPr lang="ru-RU">
              <a:solidFill>
                <a:srgbClr val="003300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95738" y="404813"/>
            <a:ext cx="4835525" cy="1797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/>
            <a:r>
              <a:rPr lang="ru-RU" sz="440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Проектная </a:t>
            </a:r>
          </a:p>
          <a:p>
            <a:pPr algn="r"/>
            <a:r>
              <a:rPr lang="ru-RU" sz="440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деятельность:</a:t>
            </a:r>
            <a:endParaRPr lang="ru-RU" sz="440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/>
            <a:r>
              <a:rPr lang="ru-RU" sz="240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направления</a:t>
            </a:r>
          </a:p>
        </p:txBody>
      </p:sp>
      <p:pic>
        <p:nvPicPr>
          <p:cNvPr id="16391" name="Picture 1" descr="G:\Летний экологический лагерь\фотки\P112030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043608" y="620688"/>
            <a:ext cx="2266950" cy="170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704.jpg"/>
          <p:cNvPicPr>
            <a:picLocks noChangeAspect="1"/>
          </p:cNvPicPr>
          <p:nvPr/>
        </p:nvPicPr>
        <p:blipFill>
          <a:blip r:embed="rId2" cstate="screen">
            <a:lum bright="-5000" contrast="9000"/>
          </a:blip>
          <a:stretch>
            <a:fillRect/>
          </a:stretch>
        </p:blipFill>
        <p:spPr>
          <a:xfrm>
            <a:off x="-1" y="1"/>
            <a:ext cx="9298177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8435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750" y="0"/>
            <a:ext cx="7772400" cy="1871663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  <a:r>
              <a:rPr lang="ru-RU" sz="4400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  <a:t>Урок – конференция</a:t>
            </a:r>
            <a:br>
              <a:rPr lang="ru-RU" sz="4400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</a:br>
            <a:r>
              <a:rPr lang="ru-RU" sz="4400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  <a:t> «Режим дня школьника»</a:t>
            </a:r>
          </a:p>
        </p:txBody>
      </p:sp>
      <p:pic>
        <p:nvPicPr>
          <p:cNvPr id="18438" name="Picture 2" descr="D:\Фото\Фото 05.2012-03.2013\108_PANA\P1080734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11188" y="2060575"/>
            <a:ext cx="240030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4" descr="D:\Фото\Фото 05.2012-03.2013\108_PANA\P1080752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516688" y="4797425"/>
            <a:ext cx="23987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5" descr="D:\Фото\Фото 05.2012-03.2013\108_PANA\P1080762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227763" y="2060575"/>
            <a:ext cx="240030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6" descr="D:\Фото\Фото 05.2012-03.2013\108_PANA\P1080748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323850" y="4868863"/>
            <a:ext cx="24907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Рисунок 27" descr="P1140477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3358406" y="2211363"/>
            <a:ext cx="2592288" cy="194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28677" name="Рисунок 2" descr="P1140537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3499395" y="4586263"/>
            <a:ext cx="2440620" cy="1835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704.jpg"/>
          <p:cNvPicPr>
            <a:picLocks noChangeAspect="1"/>
          </p:cNvPicPr>
          <p:nvPr/>
        </p:nvPicPr>
        <p:blipFill>
          <a:blip r:embed="rId2" cstate="screen">
            <a:lum bright="27000" contrast="63000"/>
          </a:blip>
          <a:stretch>
            <a:fillRect/>
          </a:stretch>
        </p:blipFill>
        <p:spPr>
          <a:xfrm>
            <a:off x="-1" y="1"/>
            <a:ext cx="9298177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-607764" y="738287"/>
          <a:ext cx="8424936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Рисунок 7" descr="дети.jpg"/>
          <p:cNvPicPr>
            <a:picLocks noChangeAspect="1"/>
          </p:cNvPicPr>
          <p:nvPr/>
        </p:nvPicPr>
        <p:blipFill>
          <a:blip r:embed="rId8" cstate="screen"/>
          <a:stretch>
            <a:fillRect/>
          </a:stretch>
        </p:blipFill>
        <p:spPr>
          <a:xfrm>
            <a:off x="2419871" y="2424510"/>
            <a:ext cx="2847458" cy="2520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9" name="TextBox 8"/>
          <p:cNvSpPr txBox="1"/>
          <p:nvPr/>
        </p:nvSpPr>
        <p:spPr>
          <a:xfrm>
            <a:off x="252413" y="188913"/>
            <a:ext cx="8891587" cy="701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400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Модель здоровья школьника</a:t>
            </a:r>
          </a:p>
        </p:txBody>
      </p:sp>
      <p:pic>
        <p:nvPicPr>
          <p:cNvPr id="22536" name="Picture 9" descr="E:\DCIM\115_PANA\P1150384.JPG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6156325" y="188913"/>
            <a:ext cx="2987675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704.jpg"/>
          <p:cNvPicPr>
            <a:picLocks noChangeAspect="1"/>
          </p:cNvPicPr>
          <p:nvPr/>
        </p:nvPicPr>
        <p:blipFill>
          <a:blip r:embed="rId2" cstate="screen">
            <a:lum bright="-5000" contrast="9000"/>
          </a:blip>
          <a:stretch>
            <a:fillRect/>
          </a:stretch>
        </p:blipFill>
        <p:spPr>
          <a:xfrm>
            <a:off x="-1" y="1"/>
            <a:ext cx="9298177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6627" name="Заголовок 1"/>
          <p:cNvSpPr>
            <a:spLocks noGrp="1"/>
          </p:cNvSpPr>
          <p:nvPr>
            <p:ph type="ctrTitle"/>
          </p:nvPr>
        </p:nvSpPr>
        <p:spPr>
          <a:xfrm>
            <a:off x="539750" y="620713"/>
            <a:ext cx="7342188" cy="1035050"/>
          </a:xfrm>
        </p:spPr>
        <p:txBody>
          <a:bodyPr/>
          <a:lstStyle/>
          <a:p>
            <a:pPr algn="l" eaLnBrk="1" hangingPunct="1"/>
            <a:r>
              <a:rPr lang="ru-RU" b="1" smtClean="0">
                <a:solidFill>
                  <a:srgbClr val="003300"/>
                </a:solidFill>
                <a:latin typeface="Monotype Corsiva" pitchFamily="66" charset="0"/>
              </a:rPr>
              <a:t>День здоровья</a:t>
            </a:r>
          </a:p>
        </p:txBody>
      </p:sp>
      <p:pic>
        <p:nvPicPr>
          <p:cNvPr id="26628" name="Picture 2" descr="E:\DCIM\115_PANA\P1150348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5288" y="2133600"/>
            <a:ext cx="2559050" cy="191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4" descr="E:\DCIM\115_PANA\P1150359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300788" y="4724400"/>
            <a:ext cx="2559050" cy="191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2" name="Picture 7" descr="E:\DCIM\115_PANA\P1150375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300788" y="2133600"/>
            <a:ext cx="2559050" cy="191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4" name="Picture 9" descr="E:\DCIM\115_PANA\P1150383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395288" y="4797425"/>
            <a:ext cx="2559050" cy="191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7" name="Содержимое 4" descr="здоровье.jpg"/>
          <p:cNvPicPr>
            <a:picLocks noChangeAspect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7019925" y="188913"/>
            <a:ext cx="1760538" cy="179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E:\DCIM\110_PANA\P1100259.JPG"/>
          <p:cNvPicPr>
            <a:picLocks noChangeAspect="1" noChangeArrowheads="1"/>
          </p:cNvPicPr>
          <p:nvPr/>
        </p:nvPicPr>
        <p:blipFill>
          <a:blip r:embed="rId8" cstate="screen"/>
          <a:stretch>
            <a:fillRect/>
          </a:stretch>
        </p:blipFill>
        <p:spPr bwMode="auto">
          <a:xfrm>
            <a:off x="3275834" y="3137311"/>
            <a:ext cx="2881078" cy="2112115"/>
          </a:xfrm>
          <a:prstGeom prst="rect">
            <a:avLst/>
          </a:prstGeom>
          <a:noFill/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704.jpg"/>
          <p:cNvPicPr>
            <a:picLocks noChangeAspect="1"/>
          </p:cNvPicPr>
          <p:nvPr/>
        </p:nvPicPr>
        <p:blipFill>
          <a:blip r:embed="rId2" cstate="screen">
            <a:lum bright="-5000" contrast="9000"/>
          </a:blip>
          <a:stretch>
            <a:fillRect/>
          </a:stretch>
        </p:blipFill>
        <p:spPr>
          <a:xfrm>
            <a:off x="-1" y="1"/>
            <a:ext cx="9298177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9699" name="Заголовок 1"/>
          <p:cNvSpPr>
            <a:spLocks noGrp="1"/>
          </p:cNvSpPr>
          <p:nvPr>
            <p:ph type="title"/>
          </p:nvPr>
        </p:nvSpPr>
        <p:spPr>
          <a:xfrm>
            <a:off x="-928688" y="0"/>
            <a:ext cx="8229601" cy="1143000"/>
          </a:xfrm>
        </p:spPr>
        <p:txBody>
          <a:bodyPr/>
          <a:lstStyle/>
          <a:p>
            <a:r>
              <a:rPr lang="ru-RU" b="1" i="1" smtClean="0">
                <a:solidFill>
                  <a:srgbClr val="003300"/>
                </a:solidFill>
                <a:latin typeface="Monotype Corsiva" pitchFamily="66" charset="0"/>
              </a:rPr>
              <a:t>Экологический лагерь:</a:t>
            </a:r>
          </a:p>
        </p:txBody>
      </p:sp>
      <p:pic>
        <p:nvPicPr>
          <p:cNvPr id="5" name="Рисунок 4" descr="E:\DCIM\112_PANA\P1120015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211522" y="1560504"/>
            <a:ext cx="2928958" cy="2143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6" name="Рисунок 5" descr="E:\DCIM\112_PANA\P1120012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351597" y="914400"/>
            <a:ext cx="2786081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8" name="Рисунок 7" descr="IMG_3876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6497648" y="3576645"/>
            <a:ext cx="2643206" cy="1982405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9" name="Рисунок 8" descr="P1120308.JP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404801" y="912796"/>
            <a:ext cx="2667018" cy="200026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0" name="Рисунок 9" descr="IMG_3873.JPG"/>
          <p:cNvPicPr>
            <a:picLocks noChangeAspect="1"/>
          </p:cNvPicPr>
          <p:nvPr/>
        </p:nvPicPr>
        <p:blipFill>
          <a:blip r:embed="rId7" cstate="screen"/>
          <a:stretch>
            <a:fillRect/>
          </a:stretch>
        </p:blipFill>
        <p:spPr>
          <a:xfrm>
            <a:off x="3357555" y="4443398"/>
            <a:ext cx="2762267" cy="2071702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1" name="Рисунок 10" descr="P1120292.JPG"/>
          <p:cNvPicPr>
            <a:picLocks noChangeAspect="1"/>
          </p:cNvPicPr>
          <p:nvPr/>
        </p:nvPicPr>
        <p:blipFill>
          <a:blip r:embed="rId8" cstate="screen"/>
          <a:stretch>
            <a:fillRect/>
          </a:stretch>
        </p:blipFill>
        <p:spPr>
          <a:xfrm>
            <a:off x="257168" y="3436934"/>
            <a:ext cx="2619392" cy="1964545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04.jpg"/>
          <p:cNvPicPr>
            <a:picLocks noChangeAspect="1"/>
          </p:cNvPicPr>
          <p:nvPr/>
        </p:nvPicPr>
        <p:blipFill>
          <a:blip r:embed="rId3" cstate="screen">
            <a:lum bright="-5000" contrast="9000"/>
          </a:blip>
          <a:stretch>
            <a:fillRect/>
          </a:stretch>
        </p:blipFill>
        <p:spPr>
          <a:xfrm>
            <a:off x="-1" y="1"/>
            <a:ext cx="9298177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aphicFrame>
        <p:nvGraphicFramePr>
          <p:cNvPr id="30774" name="Group 54"/>
          <p:cNvGraphicFramePr>
            <a:graphicFrameLocks noGrp="1"/>
          </p:cNvGraphicFramePr>
          <p:nvPr/>
        </p:nvGraphicFramePr>
        <p:xfrm>
          <a:off x="642938" y="1571625"/>
          <a:ext cx="8001000" cy="4127500"/>
        </p:xfrm>
        <a:graphic>
          <a:graphicData uri="http://schemas.openxmlformats.org/drawingml/2006/table">
            <a:tbl>
              <a:tblPr/>
              <a:tblGrid>
                <a:gridCol w="1500187"/>
                <a:gridCol w="1143000"/>
                <a:gridCol w="1285875"/>
                <a:gridCol w="792163"/>
                <a:gridCol w="1223962"/>
                <a:gridCol w="1157288"/>
                <a:gridCol w="898525"/>
              </a:tblGrid>
              <a:tr h="573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Franklin Gothic Book" pitchFamily="34" charset="0"/>
                          <a:cs typeface="Times New Roman" pitchFamily="18" charset="0"/>
                        </a:rPr>
                        <a:t>Вопросы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Franklin Gothic Book" pitchFamily="34" charset="0"/>
                        <a:cs typeface="Times New Roman" pitchFamily="18" charset="0"/>
                      </a:endParaRPr>
                    </a:p>
                  </a:txBody>
                  <a:tcPr marL="41413" marR="41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Franklin Gothic Book" pitchFamily="34" charset="0"/>
                          <a:cs typeface="Times New Roman" pitchFamily="18" charset="0"/>
                        </a:rPr>
                        <a:t>Анкетирование до информирования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Franklin Gothic Book" pitchFamily="34" charset="0"/>
                        <a:cs typeface="Times New Roman" pitchFamily="18" charset="0"/>
                      </a:endParaRPr>
                    </a:p>
                  </a:txBody>
                  <a:tcPr marL="41413" marR="41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Анкетирование после </a:t>
                      </a:r>
                    </a:p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комплекса мероприятий</a:t>
                      </a:r>
                    </a:p>
                  </a:txBody>
                  <a:tcPr marL="41413" marR="41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Franklin Gothic Book" pitchFamily="34" charset="0"/>
                        <a:cs typeface="Times New Roman" pitchFamily="18" charset="0"/>
                      </a:endParaRPr>
                    </a:p>
                  </a:txBody>
                  <a:tcPr marL="41413" marR="41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Дают  полные определения</a:t>
                      </a:r>
                    </a:p>
                  </a:txBody>
                  <a:tcPr marL="41413" marR="41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Дают некоторое представление</a:t>
                      </a:r>
                    </a:p>
                  </a:txBody>
                  <a:tcPr marL="41413" marR="41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Понятия не знакомы </a:t>
                      </a:r>
                    </a:p>
                  </a:txBody>
                  <a:tcPr marL="41413" marR="41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Дают полные определения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Дают некоторые представления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Понятия не знакомы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 Что такое здоровье?</a:t>
                      </a:r>
                    </a:p>
                  </a:txBody>
                  <a:tcPr marL="41413" marR="41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Franklin Gothic Book" pitchFamily="34" charset="0"/>
                          <a:cs typeface="Times New Roman" pitchFamily="18" charset="0"/>
                        </a:rPr>
                        <a:t>60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Franklin Gothic Book" pitchFamily="34" charset="0"/>
                        <a:cs typeface="Times New Roman" pitchFamily="18" charset="0"/>
                      </a:endParaRPr>
                    </a:p>
                  </a:txBody>
                  <a:tcPr marL="41413" marR="41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Franklin Gothic Book" pitchFamily="34" charset="0"/>
                          <a:cs typeface="Times New Roman" pitchFamily="18" charset="0"/>
                        </a:rPr>
                        <a:t>36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Franklin Gothic Book" pitchFamily="34" charset="0"/>
                        <a:cs typeface="Times New Roman" pitchFamily="18" charset="0"/>
                      </a:endParaRPr>
                    </a:p>
                  </a:txBody>
                  <a:tcPr marL="41413" marR="41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Franklin Gothic Book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Franklin Gothic Book" pitchFamily="34" charset="0"/>
                        <a:cs typeface="Times New Roman" pitchFamily="18" charset="0"/>
                      </a:endParaRPr>
                    </a:p>
                  </a:txBody>
                  <a:tcPr marL="41413" marR="41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Franklin Gothic Book" pitchFamily="34" charset="0"/>
                          <a:cs typeface="Times New Roman" pitchFamily="18" charset="0"/>
                        </a:rPr>
                        <a:t>80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Franklin Gothic Book" pitchFamily="34" charset="0"/>
                        <a:cs typeface="Times New Roman" pitchFamily="18" charset="0"/>
                      </a:endParaRPr>
                    </a:p>
                  </a:txBody>
                  <a:tcPr marL="41413" marR="41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Franklin Gothic Book" pitchFamily="34" charset="0"/>
                          <a:cs typeface="Times New Roman" pitchFamily="18" charset="0"/>
                        </a:rPr>
                        <a:t>19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Franklin Gothic Book" pitchFamily="34" charset="0"/>
                        <a:cs typeface="Times New Roman" pitchFamily="18" charset="0"/>
                      </a:endParaRPr>
                    </a:p>
                  </a:txBody>
                  <a:tcPr marL="41413" marR="41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Franklin Gothic Book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Franklin Gothic Book" pitchFamily="34" charset="0"/>
                        <a:cs typeface="Times New Roman" pitchFamily="18" charset="0"/>
                      </a:endParaRPr>
                    </a:p>
                  </a:txBody>
                  <a:tcPr marL="41413" marR="41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 Что включает в себя понятие здоровый образ жизни?</a:t>
                      </a:r>
                    </a:p>
                  </a:txBody>
                  <a:tcPr marL="41413" marR="41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Franklin Gothic Book" pitchFamily="34" charset="0"/>
                          <a:cs typeface="Times New Roman" pitchFamily="18" charset="0"/>
                        </a:rPr>
                        <a:t>53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Franklin Gothic Book" pitchFamily="34" charset="0"/>
                        <a:cs typeface="Times New Roman" pitchFamily="18" charset="0"/>
                      </a:endParaRPr>
                    </a:p>
                  </a:txBody>
                  <a:tcPr marL="41413" marR="41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Franklin Gothic Book" pitchFamily="34" charset="0"/>
                          <a:cs typeface="Times New Roman" pitchFamily="18" charset="0"/>
                        </a:rPr>
                        <a:t>41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Franklin Gothic Book" pitchFamily="34" charset="0"/>
                        <a:cs typeface="Times New Roman" pitchFamily="18" charset="0"/>
                      </a:endParaRPr>
                    </a:p>
                  </a:txBody>
                  <a:tcPr marL="41413" marR="41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Franklin Gothic Book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Franklin Gothic Book" pitchFamily="34" charset="0"/>
                        <a:cs typeface="Times New Roman" pitchFamily="18" charset="0"/>
                      </a:endParaRPr>
                    </a:p>
                  </a:txBody>
                  <a:tcPr marL="41413" marR="41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Franklin Gothic Book" pitchFamily="34" charset="0"/>
                          <a:cs typeface="Times New Roman" pitchFamily="18" charset="0"/>
                        </a:rPr>
                        <a:t>70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Franklin Gothic Book" pitchFamily="34" charset="0"/>
                        <a:cs typeface="Times New Roman" pitchFamily="18" charset="0"/>
                      </a:endParaRPr>
                    </a:p>
                  </a:txBody>
                  <a:tcPr marL="41413" marR="41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Franklin Gothic Book" pitchFamily="34" charset="0"/>
                          <a:cs typeface="Times New Roman" pitchFamily="18" charset="0"/>
                        </a:rPr>
                        <a:t>28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Franklin Gothic Book" pitchFamily="34" charset="0"/>
                        <a:cs typeface="Times New Roman" pitchFamily="18" charset="0"/>
                      </a:endParaRPr>
                    </a:p>
                  </a:txBody>
                  <a:tcPr marL="41413" marR="41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Franklin Gothic Book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Franklin Gothic Book" pitchFamily="34" charset="0"/>
                        <a:cs typeface="Times New Roman" pitchFamily="18" charset="0"/>
                      </a:endParaRPr>
                    </a:p>
                  </a:txBody>
                  <a:tcPr marL="41413" marR="41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1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 Как Вы понимаете здоровьесберегающее пространство школы?</a:t>
                      </a:r>
                    </a:p>
                  </a:txBody>
                  <a:tcPr marL="41413" marR="41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Franklin Gothic Book" pitchFamily="34" charset="0"/>
                          <a:cs typeface="Times New Roman" pitchFamily="18" charset="0"/>
                        </a:rPr>
                        <a:t>44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Franklin Gothic Book" pitchFamily="34" charset="0"/>
                        <a:cs typeface="Times New Roman" pitchFamily="18" charset="0"/>
                      </a:endParaRPr>
                    </a:p>
                  </a:txBody>
                  <a:tcPr marL="41413" marR="41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Franklin Gothic Book" pitchFamily="34" charset="0"/>
                          <a:cs typeface="Times New Roman" pitchFamily="18" charset="0"/>
                        </a:rPr>
                        <a:t>37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Franklin Gothic Book" pitchFamily="34" charset="0"/>
                        <a:cs typeface="Times New Roman" pitchFamily="18" charset="0"/>
                      </a:endParaRPr>
                    </a:p>
                  </a:txBody>
                  <a:tcPr marL="41413" marR="41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Franklin Gothic Book" pitchFamily="34" charset="0"/>
                          <a:cs typeface="Times New Roman" pitchFamily="18" charset="0"/>
                        </a:rPr>
                        <a:t>19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Franklin Gothic Book" pitchFamily="34" charset="0"/>
                        <a:cs typeface="Times New Roman" pitchFamily="18" charset="0"/>
                      </a:endParaRPr>
                    </a:p>
                  </a:txBody>
                  <a:tcPr marL="41413" marR="41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Franklin Gothic Book" pitchFamily="34" charset="0"/>
                          <a:cs typeface="Times New Roman" pitchFamily="18" charset="0"/>
                        </a:rPr>
                        <a:t>68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Franklin Gothic Book" pitchFamily="34" charset="0"/>
                        <a:cs typeface="Times New Roman" pitchFamily="18" charset="0"/>
                      </a:endParaRPr>
                    </a:p>
                  </a:txBody>
                  <a:tcPr marL="41413" marR="41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Franklin Gothic Book" pitchFamily="34" charset="0"/>
                          <a:cs typeface="Times New Roman" pitchFamily="18" charset="0"/>
                        </a:rPr>
                        <a:t>29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Franklin Gothic Book" pitchFamily="34" charset="0"/>
                        <a:cs typeface="Times New Roman" pitchFamily="18" charset="0"/>
                      </a:endParaRPr>
                    </a:p>
                  </a:txBody>
                  <a:tcPr marL="41413" marR="41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Franklin Gothic Book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Franklin Gothic Book" pitchFamily="34" charset="0"/>
                        <a:cs typeface="Times New Roman" pitchFamily="18" charset="0"/>
                      </a:endParaRPr>
                    </a:p>
                  </a:txBody>
                  <a:tcPr marL="41413" marR="41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69" name="Прямоугольник 5"/>
          <p:cNvSpPr>
            <a:spLocks noChangeArrowheads="1"/>
          </p:cNvSpPr>
          <p:nvPr/>
        </p:nvSpPr>
        <p:spPr bwMode="auto">
          <a:xfrm>
            <a:off x="785813" y="500063"/>
            <a:ext cx="735806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latin typeface="Monotype Corsiva" pitchFamily="66" charset="0"/>
              </a:rPr>
              <a:t>Анкета для родителей и учащихся </a:t>
            </a:r>
          </a:p>
          <a:p>
            <a:pPr algn="ctr"/>
            <a:r>
              <a:rPr lang="ru-RU" sz="2800" b="1" i="1">
                <a:latin typeface="Monotype Corsiva" pitchFamily="66" charset="0"/>
              </a:rPr>
              <a:t>Знание понятийного аппарата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1012</TotalTime>
  <Words>687</Words>
  <Application>Microsoft Office PowerPoint</Application>
  <PresentationFormat>Экран (4:3)</PresentationFormat>
  <Paragraphs>126</Paragraphs>
  <Slides>14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Monotype Corsiva</vt:lpstr>
      <vt:lpstr>Franklin Gothic Book</vt:lpstr>
      <vt:lpstr>Times New Roman</vt:lpstr>
      <vt:lpstr>Wingdings</vt:lpstr>
      <vt:lpstr>Тема Office</vt:lpstr>
      <vt:lpstr>Слайд 1</vt:lpstr>
      <vt:lpstr>«Учитель может сделать  для здоровья школьников  гораздо больше , чем врач» Н.К. Смирнов </vt:lpstr>
      <vt:lpstr>Слайд 3</vt:lpstr>
      <vt:lpstr>Слайд 4</vt:lpstr>
      <vt:lpstr>Слайд 5</vt:lpstr>
      <vt:lpstr>Слайд 6</vt:lpstr>
      <vt:lpstr>День здоровья</vt:lpstr>
      <vt:lpstr>Экологический лагерь: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Archer</dc:creator>
  <cp:lastModifiedBy>Admin</cp:lastModifiedBy>
  <cp:revision>93</cp:revision>
  <dcterms:created xsi:type="dcterms:W3CDTF">2014-03-02T10:34:59Z</dcterms:created>
  <dcterms:modified xsi:type="dcterms:W3CDTF">2015-11-10T09:57:00Z</dcterms:modified>
</cp:coreProperties>
</file>