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22" autoAdjust="0"/>
  </p:normalViewPr>
  <p:slideViewPr>
    <p:cSldViewPr>
      <p:cViewPr>
        <p:scale>
          <a:sx n="80" d="100"/>
          <a:sy n="80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300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154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791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67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200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810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167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667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616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076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youtube.com/watch?v=PiJahdL1d0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052" y="296652"/>
            <a:ext cx="7488832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«Средняя общеобразовательная школа №37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углублённым изучением отдельных предметов»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г. Выборг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just" fontAlgn="base">
              <a:spcBef>
                <a:spcPts val="67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 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just" fontAlgn="base">
              <a:spcBef>
                <a:spcPts val="67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 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  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«Методические рекомендации </a:t>
            </a: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по организации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внеурочной деятельности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по русскому языку и литературе»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 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just" fontAlgn="base">
              <a:spcBef>
                <a:spcPts val="670"/>
              </a:spcBef>
              <a:spcAft>
                <a:spcPts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Учитель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русского языка и литературы –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Краснова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Наталья Владимировна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 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marL="274320" indent="-274320" algn="ctr" fontAlgn="base">
              <a:spcBef>
                <a:spcPts val="67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2014 год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825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220"/>
            <a:ext cx="4433837" cy="66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371" y="764704"/>
            <a:ext cx="4487544" cy="597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6070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612" y="3684"/>
            <a:ext cx="7725544" cy="92697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«Читаем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ермонтова»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0660"/>
            <a:ext cx="8292111" cy="552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886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002" y="484711"/>
            <a:ext cx="4642487" cy="309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15349"/>
            <a:ext cx="4642487" cy="309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H:\Фото в школе\2014-2015 уч. год\200-летие М. Ю. Лермонтова\IMG7208JP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91" y="497730"/>
            <a:ext cx="3707904" cy="24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H:\Фото в школе\2014-2015 уч. год\200-летие М. Ю. Лермонтова\IMG7211JP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4365" y="3982393"/>
            <a:ext cx="3830124" cy="25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7360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85584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распространение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флаеров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:\Фото в школе\2014-2015 уч. год\200-летие М. Ю. Лермонтова\gAEcWrsuW9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6"/>
            <a:ext cx="7416824" cy="557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12111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Фото в школе\2014-2015 уч. год\200-летие М. Ю. Лермонтова\2014-10-15-7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3" y="1196752"/>
            <a:ext cx="9062501" cy="50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656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Фото в школе\2014-2015 уч. год\200-летие М. Ю. Лермонтова\N16EoSwzD-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847488" cy="36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H:\Фото в школе\2014-2015 уч. год\200-летие М. Ю. Лермонтова\riyuQYTL_S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3" y="1124744"/>
            <a:ext cx="4079288" cy="54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48784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67128" cy="724942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актёрами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:\Фото в школе\2014-2015 уч. год\200-летие М. Ю. Лермонтова\wbmuC2FMNI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1575">
            <a:off x="-75600" y="828421"/>
            <a:ext cx="5840104" cy="3309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H:\Фото в школе\2014-2015 уч. год\200-летие М. Ю. Лермонтова\IMG7205JP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272950" cy="351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57568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13576" cy="99013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в библиотеке им. А.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Аалто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:\Фото в школе\2014-2015 уч. год\200-летие М. Ю. Лермонтова\2014-10-15-7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5472608" cy="3078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7651" name="Picture 3" descr="H:\Фото в школе\2014-2015 уч. год\200-летие М. Ю. Лермонтова\2014-10-15-7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724608" cy="2657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61196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8" y="1196752"/>
            <a:ext cx="9114482" cy="51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6790" y="379500"/>
            <a:ext cx="570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 СМИ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67472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9574"/>
            <a:ext cx="570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 СМИ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6790" y="5178381"/>
            <a:ext cx="6137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www.youtube.com/watch?v=PiJahdL1d0I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19.20 мин)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5905"/>
            <a:ext cx="8224701" cy="438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5483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3" y="93768"/>
            <a:ext cx="7667195" cy="101297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литературе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6233">
            <a:off x="251426" y="1170506"/>
            <a:ext cx="5021058" cy="3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99191">
            <a:off x="5651399" y="1338135"/>
            <a:ext cx="2944624" cy="299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956" y="4330045"/>
            <a:ext cx="3885752" cy="244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9098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923112" cy="65293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 СМ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75656" y="980728"/>
            <a:ext cx="5798183" cy="56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55012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385"/>
            <a:ext cx="6429400" cy="4949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 СМИ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15616" y="663707"/>
            <a:ext cx="6777603" cy="619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95617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627" y="188640"/>
            <a:ext cx="6899109" cy="74294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подросток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pravmir.ru/wp-content/uploads/2013/04/568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1" y="1220115"/>
            <a:ext cx="4735102" cy="22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subscribe.ru/list/digest/woman/im_20110606175047_21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1821"/>
            <a:ext cx="5965884" cy="21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chinfovu.ucoz.ru/581673_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20115"/>
            <a:ext cx="4043942" cy="22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8894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634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формы организации внеурочной деятельности по русскому языку и литературе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Флешмоб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профлеш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интерактивные викторины,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информационная поддержка,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костюмированные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балы,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создание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и распространение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флаеров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…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019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674" y="116632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виды деятельности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24" y="1556792"/>
            <a:ext cx="88773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2379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23528" y="116632"/>
            <a:ext cx="849694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454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51520" y="188640"/>
            <a:ext cx="871296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469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42164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950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2239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319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34855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Презентация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Презентация7</Template>
  <TotalTime>115</TotalTime>
  <Words>98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Презентация7</vt:lpstr>
      <vt:lpstr>Слайд 1</vt:lpstr>
      <vt:lpstr>Внеурочная деятельность  по русскому языку и литературе</vt:lpstr>
      <vt:lpstr>Современный подросток</vt:lpstr>
      <vt:lpstr>Современные формы организации внеурочной деятельности по русскому языку и литературе</vt:lpstr>
      <vt:lpstr>Интерактивные виды деятельности</vt:lpstr>
      <vt:lpstr>Слайд 6</vt:lpstr>
      <vt:lpstr>Слайд 7</vt:lpstr>
      <vt:lpstr>Слайд 8</vt:lpstr>
      <vt:lpstr>Слайд 9</vt:lpstr>
      <vt:lpstr>Слайд 10</vt:lpstr>
      <vt:lpstr>Акция «Читаем Лермонтова»</vt:lpstr>
      <vt:lpstr>Слайд 12</vt:lpstr>
      <vt:lpstr>Создание и распространение флаеров</vt:lpstr>
      <vt:lpstr>Слайд 14</vt:lpstr>
      <vt:lpstr>Слайд 15</vt:lpstr>
      <vt:lpstr>Фото с актёрами</vt:lpstr>
      <vt:lpstr>Концерт в библиотеке им. А. Аалто</vt:lpstr>
      <vt:lpstr>Слайд 18</vt:lpstr>
      <vt:lpstr>Слайд 19</vt:lpstr>
      <vt:lpstr>Освещение в СМИ</vt:lpstr>
      <vt:lpstr>Освещение в СМИ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Краснова</dc:creator>
  <cp:lastModifiedBy>Admin</cp:lastModifiedBy>
  <cp:revision>13</cp:revision>
  <dcterms:created xsi:type="dcterms:W3CDTF">2014-10-17T00:03:32Z</dcterms:created>
  <dcterms:modified xsi:type="dcterms:W3CDTF">2014-11-12T13:58:04Z</dcterms:modified>
</cp:coreProperties>
</file>