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5" r:id="rId4"/>
    <p:sldId id="267" r:id="rId5"/>
    <p:sldId id="270" r:id="rId6"/>
    <p:sldId id="266" r:id="rId7"/>
    <p:sldId id="271" r:id="rId8"/>
    <p:sldId id="269" r:id="rId9"/>
    <p:sldId id="272" r:id="rId10"/>
    <p:sldId id="278" r:id="rId11"/>
    <p:sldId id="276" r:id="rId12"/>
    <p:sldId id="274" r:id="rId13"/>
    <p:sldId id="27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A95FE-5F03-4F79-942B-1FDDAB5695BE}" type="doc">
      <dgm:prSet loTypeId="urn:microsoft.com/office/officeart/2005/8/layout/b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85E18D-150A-4651-AE8E-2B84B8195F13}">
      <dgm:prSet phldrT="[Текст]" custT="1"/>
      <dgm:spPr/>
      <dgm:t>
        <a:bodyPr/>
        <a:lstStyle/>
        <a:p>
          <a:r>
            <a:rPr lang="ru-RU" sz="2000" b="1" dirty="0" smtClean="0"/>
            <a:t>Семейный</a:t>
          </a:r>
          <a:r>
            <a:rPr lang="ru-RU" sz="2000" b="1" baseline="0" dirty="0" smtClean="0"/>
            <a:t> клуб мастеров</a:t>
          </a:r>
          <a:endParaRPr lang="ru-RU" sz="2000" b="1" dirty="0"/>
        </a:p>
      </dgm:t>
    </dgm:pt>
    <dgm:pt modelId="{1CB9EAAE-9F2B-4F88-B297-0D07CA1E69F8}" type="parTrans" cxnId="{D4667C0D-9F9E-4D92-AA52-6D1D7488E449}">
      <dgm:prSet/>
      <dgm:spPr/>
      <dgm:t>
        <a:bodyPr/>
        <a:lstStyle/>
        <a:p>
          <a:endParaRPr lang="ru-RU"/>
        </a:p>
      </dgm:t>
    </dgm:pt>
    <dgm:pt modelId="{52AE288C-2D64-4204-87E0-A5BB25B9910C}" type="sibTrans" cxnId="{D4667C0D-9F9E-4D92-AA52-6D1D7488E449}">
      <dgm:prSet/>
      <dgm:spPr/>
      <dgm:t>
        <a:bodyPr/>
        <a:lstStyle/>
        <a:p>
          <a:endParaRPr lang="ru-RU"/>
        </a:p>
      </dgm:t>
    </dgm:pt>
    <dgm:pt modelId="{0AE045B7-2C3F-43A0-81AC-0C99B4D950DA}">
      <dgm:prSet phldrT="[Текст]" custT="1"/>
      <dgm:spPr/>
      <dgm:t>
        <a:bodyPr/>
        <a:lstStyle/>
        <a:p>
          <a:r>
            <a:rPr lang="ru-RU" sz="2000" b="1" dirty="0" smtClean="0"/>
            <a:t>Семья </a:t>
          </a:r>
          <a:endParaRPr lang="ru-RU" sz="2000" b="1" dirty="0"/>
        </a:p>
      </dgm:t>
    </dgm:pt>
    <dgm:pt modelId="{2B72FC3A-4219-47BF-B0EC-4D7F18763099}" type="parTrans" cxnId="{74D2FFDC-8ECE-42E6-9F0C-277F405D84B4}">
      <dgm:prSet/>
      <dgm:spPr/>
      <dgm:t>
        <a:bodyPr/>
        <a:lstStyle/>
        <a:p>
          <a:endParaRPr lang="ru-RU"/>
        </a:p>
      </dgm:t>
    </dgm:pt>
    <dgm:pt modelId="{D220FBF4-B45F-40B9-B3CB-FF9C43672D48}" type="sibTrans" cxnId="{74D2FFDC-8ECE-42E6-9F0C-277F405D84B4}">
      <dgm:prSet/>
      <dgm:spPr/>
      <dgm:t>
        <a:bodyPr/>
        <a:lstStyle/>
        <a:p>
          <a:endParaRPr lang="ru-RU"/>
        </a:p>
      </dgm:t>
    </dgm:pt>
    <dgm:pt modelId="{642557A4-52F5-4974-A339-3FC68BD6ED92}">
      <dgm:prSet phldrT="[Текст]" custT="1"/>
      <dgm:spPr/>
      <dgm:t>
        <a:bodyPr/>
        <a:lstStyle/>
        <a:p>
          <a:r>
            <a:rPr lang="ru-RU" sz="2000" b="1" dirty="0" smtClean="0"/>
            <a:t>ДОУ</a:t>
          </a:r>
          <a:r>
            <a:rPr lang="ru-RU" sz="2000" b="1" baseline="0" dirty="0" smtClean="0"/>
            <a:t> города</a:t>
          </a:r>
          <a:endParaRPr lang="ru-RU" sz="2000" b="1" dirty="0"/>
        </a:p>
      </dgm:t>
    </dgm:pt>
    <dgm:pt modelId="{3E4EA4AE-4B58-445C-878B-B40157B95F1A}" type="parTrans" cxnId="{D5737698-8866-4670-B9C9-4B0A31563648}">
      <dgm:prSet/>
      <dgm:spPr/>
      <dgm:t>
        <a:bodyPr/>
        <a:lstStyle/>
        <a:p>
          <a:endParaRPr lang="ru-RU"/>
        </a:p>
      </dgm:t>
    </dgm:pt>
    <dgm:pt modelId="{DECC29B1-74A5-45A0-9F73-14378A7BD569}" type="sibTrans" cxnId="{D5737698-8866-4670-B9C9-4B0A31563648}">
      <dgm:prSet/>
      <dgm:spPr/>
      <dgm:t>
        <a:bodyPr/>
        <a:lstStyle/>
        <a:p>
          <a:endParaRPr lang="ru-RU"/>
        </a:p>
      </dgm:t>
    </dgm:pt>
    <dgm:pt modelId="{420CFB48-B981-463A-8D72-9BB9F5BFD348}">
      <dgm:prSet phldrT="[Текст]" custT="1"/>
      <dgm:spPr/>
      <dgm:t>
        <a:bodyPr/>
        <a:lstStyle/>
        <a:p>
          <a:r>
            <a:rPr lang="ru-RU" sz="2000" b="1" dirty="0" smtClean="0"/>
            <a:t>Школы города</a:t>
          </a:r>
          <a:endParaRPr lang="ru-RU" sz="2000" b="1" dirty="0"/>
        </a:p>
      </dgm:t>
    </dgm:pt>
    <dgm:pt modelId="{2B38D3D5-7FE7-45E4-A869-C6F45EA1798F}" type="parTrans" cxnId="{8DBB9335-4376-4238-AE7B-DF8E74B8F23B}">
      <dgm:prSet/>
      <dgm:spPr/>
      <dgm:t>
        <a:bodyPr/>
        <a:lstStyle/>
        <a:p>
          <a:endParaRPr lang="ru-RU"/>
        </a:p>
      </dgm:t>
    </dgm:pt>
    <dgm:pt modelId="{F12C6059-B111-44B0-A55B-82B40B5059AC}" type="sibTrans" cxnId="{8DBB9335-4376-4238-AE7B-DF8E74B8F23B}">
      <dgm:prSet/>
      <dgm:spPr/>
      <dgm:t>
        <a:bodyPr/>
        <a:lstStyle/>
        <a:p>
          <a:endParaRPr lang="ru-RU"/>
        </a:p>
      </dgm:t>
    </dgm:pt>
    <dgm:pt modelId="{D4A27056-2DF2-4593-AEEB-746168813802}">
      <dgm:prSet phldrT="[Текст]" custT="1"/>
      <dgm:spPr/>
      <dgm:t>
        <a:bodyPr/>
        <a:lstStyle/>
        <a:p>
          <a:r>
            <a:rPr lang="ru-RU" sz="2000" b="1" dirty="0" smtClean="0"/>
            <a:t>Пресс-центр «</a:t>
          </a:r>
          <a:r>
            <a:rPr lang="ru-RU" sz="2000" b="1" dirty="0" err="1" smtClean="0"/>
            <a:t>Вуокса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6CF5E875-987D-4059-9A9B-AFA88731243F}" type="parTrans" cxnId="{8FFDC316-C026-493C-81D9-5729BA9BB272}">
      <dgm:prSet/>
      <dgm:spPr/>
      <dgm:t>
        <a:bodyPr/>
        <a:lstStyle/>
        <a:p>
          <a:endParaRPr lang="ru-RU"/>
        </a:p>
      </dgm:t>
    </dgm:pt>
    <dgm:pt modelId="{2B31B324-C74D-40D4-8885-08E96D3B8031}" type="sibTrans" cxnId="{8FFDC316-C026-493C-81D9-5729BA9BB272}">
      <dgm:prSet/>
      <dgm:spPr/>
      <dgm:t>
        <a:bodyPr/>
        <a:lstStyle/>
        <a:p>
          <a:endParaRPr lang="ru-RU"/>
        </a:p>
      </dgm:t>
    </dgm:pt>
    <dgm:pt modelId="{5BB2D3E0-DD21-45B7-84C3-EBF5AF979B99}">
      <dgm:prSet phldrT="[Текст]" custT="1"/>
      <dgm:spPr/>
      <dgm:t>
        <a:bodyPr/>
        <a:lstStyle/>
        <a:p>
          <a:r>
            <a:rPr lang="ru-RU" sz="2000" b="1" dirty="0" err="1" smtClean="0"/>
            <a:t>ДЮЦиТ</a:t>
          </a:r>
          <a:endParaRPr lang="ru-RU" sz="2000" b="1" dirty="0"/>
        </a:p>
      </dgm:t>
    </dgm:pt>
    <dgm:pt modelId="{3517210A-C91D-4304-A1F2-3CDF436C3926}" type="parTrans" cxnId="{C73FE58E-43E2-46E7-B947-0266B4AE44B9}">
      <dgm:prSet/>
      <dgm:spPr/>
      <dgm:t>
        <a:bodyPr/>
        <a:lstStyle/>
        <a:p>
          <a:endParaRPr lang="ru-RU"/>
        </a:p>
      </dgm:t>
    </dgm:pt>
    <dgm:pt modelId="{63E1324E-39FD-41B6-8ACC-223D8EEF8F2E}" type="sibTrans" cxnId="{C73FE58E-43E2-46E7-B947-0266B4AE44B9}">
      <dgm:prSet/>
      <dgm:spPr/>
      <dgm:t>
        <a:bodyPr/>
        <a:lstStyle/>
        <a:p>
          <a:endParaRPr lang="ru-RU"/>
        </a:p>
      </dgm:t>
    </dgm:pt>
    <dgm:pt modelId="{BC5599FB-5B88-4977-B755-DF734815CF57}">
      <dgm:prSet phldrT="[Текст]" custT="1"/>
      <dgm:spPr/>
      <dgm:t>
        <a:bodyPr/>
        <a:lstStyle/>
        <a:p>
          <a:r>
            <a:rPr lang="ru-RU" sz="2000" b="1" dirty="0" smtClean="0"/>
            <a:t>Детская</a:t>
          </a:r>
          <a:r>
            <a:rPr lang="ru-RU" sz="2000" b="1" baseline="0" dirty="0" smtClean="0"/>
            <a:t> музыкальная школа</a:t>
          </a:r>
          <a:endParaRPr lang="ru-RU" sz="2000" b="1" dirty="0"/>
        </a:p>
      </dgm:t>
    </dgm:pt>
    <dgm:pt modelId="{D5D0D502-5D76-4F9A-B7D2-9EE2F048AA1C}" type="parTrans" cxnId="{F324A5FD-BE50-426B-AC3A-7FCB2C420CBA}">
      <dgm:prSet/>
      <dgm:spPr/>
      <dgm:t>
        <a:bodyPr/>
        <a:lstStyle/>
        <a:p>
          <a:endParaRPr lang="ru-RU"/>
        </a:p>
      </dgm:t>
    </dgm:pt>
    <dgm:pt modelId="{B242F80B-944B-4513-9B35-33057DAB6DAC}" type="sibTrans" cxnId="{F324A5FD-BE50-426B-AC3A-7FCB2C420CBA}">
      <dgm:prSet/>
      <dgm:spPr/>
      <dgm:t>
        <a:bodyPr/>
        <a:lstStyle/>
        <a:p>
          <a:endParaRPr lang="ru-RU"/>
        </a:p>
      </dgm:t>
    </dgm:pt>
    <dgm:pt modelId="{5D708023-630A-492F-AD5B-936E2105C143}">
      <dgm:prSet phldrT="[Текст]" custT="1"/>
      <dgm:spPr/>
      <dgm:t>
        <a:bodyPr/>
        <a:lstStyle/>
        <a:p>
          <a:r>
            <a:rPr lang="ru-RU" sz="2000" b="1" dirty="0" smtClean="0"/>
            <a:t>Семейные клубы</a:t>
          </a:r>
          <a:endParaRPr lang="ru-RU" sz="2000" b="1" dirty="0"/>
        </a:p>
      </dgm:t>
    </dgm:pt>
    <dgm:pt modelId="{342188AB-2BC2-4FAE-96D8-DDE4C2072451}" type="parTrans" cxnId="{39254D03-7415-41C6-9D37-C2463CEBEE00}">
      <dgm:prSet/>
      <dgm:spPr/>
      <dgm:t>
        <a:bodyPr/>
        <a:lstStyle/>
        <a:p>
          <a:endParaRPr lang="ru-RU"/>
        </a:p>
      </dgm:t>
    </dgm:pt>
    <dgm:pt modelId="{FD2F3113-67A6-41B6-A41F-BA097446C974}" type="sibTrans" cxnId="{39254D03-7415-41C6-9D37-C2463CEBEE00}">
      <dgm:prSet/>
      <dgm:spPr/>
      <dgm:t>
        <a:bodyPr/>
        <a:lstStyle/>
        <a:p>
          <a:endParaRPr lang="ru-RU"/>
        </a:p>
      </dgm:t>
    </dgm:pt>
    <dgm:pt modelId="{6A3F4B40-50FA-4735-B65D-72064C6C007B}">
      <dgm:prSet phldrT="[Текст]" custT="1"/>
      <dgm:spPr/>
      <dgm:t>
        <a:bodyPr/>
        <a:lstStyle/>
        <a:p>
          <a:pPr algn="l"/>
          <a:r>
            <a:rPr lang="ru-RU" sz="2000" b="1" dirty="0" smtClean="0"/>
            <a:t>Детская художественная школа</a:t>
          </a:r>
          <a:endParaRPr lang="ru-RU" sz="2000" b="1" dirty="0"/>
        </a:p>
      </dgm:t>
    </dgm:pt>
    <dgm:pt modelId="{4F79BE05-2057-4128-8DFE-26AAAC0C5121}" type="parTrans" cxnId="{EF1B6F97-7BAB-41D2-9E2D-9455AA8E2BB7}">
      <dgm:prSet/>
      <dgm:spPr/>
      <dgm:t>
        <a:bodyPr/>
        <a:lstStyle/>
        <a:p>
          <a:endParaRPr lang="ru-RU"/>
        </a:p>
      </dgm:t>
    </dgm:pt>
    <dgm:pt modelId="{95DA8EF9-0BE3-42EC-B067-CE16EF5FFC4F}" type="sibTrans" cxnId="{EF1B6F97-7BAB-41D2-9E2D-9455AA8E2BB7}">
      <dgm:prSet/>
      <dgm:spPr/>
      <dgm:t>
        <a:bodyPr/>
        <a:lstStyle/>
        <a:p>
          <a:endParaRPr lang="ru-RU"/>
        </a:p>
      </dgm:t>
    </dgm:pt>
    <dgm:pt modelId="{052C4390-D4B3-4056-8B63-D3DF9515B8C9}">
      <dgm:prSet custT="1"/>
      <dgm:spPr/>
      <dgm:t>
        <a:bodyPr/>
        <a:lstStyle/>
        <a:p>
          <a:r>
            <a:rPr lang="ru-RU" sz="2000" b="1" dirty="0" smtClean="0"/>
            <a:t>Городская библиотека </a:t>
          </a:r>
          <a:endParaRPr lang="ru-RU" sz="2000" b="1" dirty="0"/>
        </a:p>
      </dgm:t>
    </dgm:pt>
    <dgm:pt modelId="{875C701E-D40A-4460-9F41-4F65D877819A}" type="parTrans" cxnId="{3788FB26-80ED-477D-8DB6-1398064D65ED}">
      <dgm:prSet/>
      <dgm:spPr/>
      <dgm:t>
        <a:bodyPr/>
        <a:lstStyle/>
        <a:p>
          <a:endParaRPr lang="ru-RU"/>
        </a:p>
      </dgm:t>
    </dgm:pt>
    <dgm:pt modelId="{B39BB326-2981-4741-BE21-5496AFB47396}" type="sibTrans" cxnId="{3788FB26-80ED-477D-8DB6-1398064D65ED}">
      <dgm:prSet/>
      <dgm:spPr/>
      <dgm:t>
        <a:bodyPr/>
        <a:lstStyle/>
        <a:p>
          <a:endParaRPr lang="ru-RU"/>
        </a:p>
      </dgm:t>
    </dgm:pt>
    <dgm:pt modelId="{5484563E-4560-42E9-B3E7-1529CB932FA8}">
      <dgm:prSet custT="1"/>
      <dgm:spPr/>
      <dgm:t>
        <a:bodyPr/>
        <a:lstStyle/>
        <a:p>
          <a:r>
            <a:rPr lang="ru-RU" sz="2000" b="1" dirty="0" smtClean="0"/>
            <a:t>Кукольный театр «Скоморохи»</a:t>
          </a:r>
          <a:endParaRPr lang="ru-RU" sz="2000" b="1" dirty="0"/>
        </a:p>
      </dgm:t>
    </dgm:pt>
    <dgm:pt modelId="{B1C2B546-C99B-4E0D-A02D-4B12622E9AE0}" type="parTrans" cxnId="{B9D8E1F9-676B-4F11-94C4-FB4AD3B0FAA2}">
      <dgm:prSet/>
      <dgm:spPr/>
      <dgm:t>
        <a:bodyPr/>
        <a:lstStyle/>
        <a:p>
          <a:endParaRPr lang="ru-RU"/>
        </a:p>
      </dgm:t>
    </dgm:pt>
    <dgm:pt modelId="{91909F16-0FDF-4780-8890-85D1BD6730BE}" type="sibTrans" cxnId="{B9D8E1F9-676B-4F11-94C4-FB4AD3B0FAA2}">
      <dgm:prSet/>
      <dgm:spPr/>
      <dgm:t>
        <a:bodyPr/>
        <a:lstStyle/>
        <a:p>
          <a:endParaRPr lang="ru-RU"/>
        </a:p>
      </dgm:t>
    </dgm:pt>
    <dgm:pt modelId="{42D3D1F8-05AC-41BD-BE3A-E4BA855CA730}">
      <dgm:prSet custT="1"/>
      <dgm:spPr/>
      <dgm:t>
        <a:bodyPr/>
        <a:lstStyle/>
        <a:p>
          <a:r>
            <a:rPr lang="ru-RU" sz="2000" b="1" dirty="0" smtClean="0"/>
            <a:t>РЦ «Добро пожаловать»</a:t>
          </a:r>
          <a:endParaRPr lang="ru-RU" sz="2000" b="1" dirty="0"/>
        </a:p>
      </dgm:t>
    </dgm:pt>
    <dgm:pt modelId="{E70C7016-A309-4865-A8AB-5CC6BB4DB560}" type="parTrans" cxnId="{AB452232-BCE0-4538-8A50-675FB4EE1A0D}">
      <dgm:prSet/>
      <dgm:spPr/>
      <dgm:t>
        <a:bodyPr/>
        <a:lstStyle/>
        <a:p>
          <a:endParaRPr lang="ru-RU"/>
        </a:p>
      </dgm:t>
    </dgm:pt>
    <dgm:pt modelId="{52296A2F-C44C-4522-8CCB-A804C151BC14}" type="sibTrans" cxnId="{AB452232-BCE0-4538-8A50-675FB4EE1A0D}">
      <dgm:prSet/>
      <dgm:spPr/>
      <dgm:t>
        <a:bodyPr/>
        <a:lstStyle/>
        <a:p>
          <a:endParaRPr lang="ru-RU"/>
        </a:p>
      </dgm:t>
    </dgm:pt>
    <dgm:pt modelId="{A4F22CCE-7CF9-46C6-B2F4-AE1A79F0B2F2}" type="pres">
      <dgm:prSet presAssocID="{6F2A95FE-5F03-4F79-942B-1FDDAB5695B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69C48BF-8E0F-4988-89B1-DE96D05DF6C0}" type="pres">
      <dgm:prSet presAssocID="{3B85E18D-150A-4651-AE8E-2B84B8195F13}" presName="compNode" presStyleCnt="0"/>
      <dgm:spPr/>
    </dgm:pt>
    <dgm:pt modelId="{A7C096DC-333C-4431-B3DD-0DC5E7456084}" type="pres">
      <dgm:prSet presAssocID="{3B85E18D-150A-4651-AE8E-2B84B8195F13}" presName="dummyConnPt" presStyleCnt="0"/>
      <dgm:spPr/>
    </dgm:pt>
    <dgm:pt modelId="{86C6D612-71AD-42AB-92A6-746743AA194D}" type="pres">
      <dgm:prSet presAssocID="{3B85E18D-150A-4651-AE8E-2B84B8195F1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A067-6E14-48B0-8A5D-58B30C7DA78D}" type="pres">
      <dgm:prSet presAssocID="{52AE288C-2D64-4204-87E0-A5BB25B9910C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D819A418-05FB-446C-93DE-208455941C83}" type="pres">
      <dgm:prSet presAssocID="{0AE045B7-2C3F-43A0-81AC-0C99B4D950DA}" presName="compNode" presStyleCnt="0"/>
      <dgm:spPr/>
    </dgm:pt>
    <dgm:pt modelId="{FE29FBCC-0C15-4DB4-AF2B-3D579D0314AA}" type="pres">
      <dgm:prSet presAssocID="{0AE045B7-2C3F-43A0-81AC-0C99B4D950DA}" presName="dummyConnPt" presStyleCnt="0"/>
      <dgm:spPr/>
    </dgm:pt>
    <dgm:pt modelId="{A0B95869-D232-42BC-AAA4-C48DFC38C5D8}" type="pres">
      <dgm:prSet presAssocID="{0AE045B7-2C3F-43A0-81AC-0C99B4D950D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A6ECA-D721-4142-A377-E30B1DCF5E24}" type="pres">
      <dgm:prSet presAssocID="{D220FBF4-B45F-40B9-B3CB-FF9C43672D48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F36A8BD1-5B13-456F-B7D5-F31F587CE28A}" type="pres">
      <dgm:prSet presAssocID="{642557A4-52F5-4974-A339-3FC68BD6ED92}" presName="compNode" presStyleCnt="0"/>
      <dgm:spPr/>
    </dgm:pt>
    <dgm:pt modelId="{F1ADFB36-EF81-4488-A13D-8BEDB538FA05}" type="pres">
      <dgm:prSet presAssocID="{642557A4-52F5-4974-A339-3FC68BD6ED92}" presName="dummyConnPt" presStyleCnt="0"/>
      <dgm:spPr/>
    </dgm:pt>
    <dgm:pt modelId="{E49C7592-CECC-429B-937C-617B011AC9AA}" type="pres">
      <dgm:prSet presAssocID="{642557A4-52F5-4974-A339-3FC68BD6ED9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AD754-CEC5-48DE-AD8E-064D27C10E52}" type="pres">
      <dgm:prSet presAssocID="{DECC29B1-74A5-45A0-9F73-14378A7BD569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6C0A8907-1951-4D0D-A694-468D965E73EF}" type="pres">
      <dgm:prSet presAssocID="{420CFB48-B981-463A-8D72-9BB9F5BFD348}" presName="compNode" presStyleCnt="0"/>
      <dgm:spPr/>
    </dgm:pt>
    <dgm:pt modelId="{F54ACB9F-4908-44FD-BC11-DDB18785474C}" type="pres">
      <dgm:prSet presAssocID="{420CFB48-B981-463A-8D72-9BB9F5BFD348}" presName="dummyConnPt" presStyleCnt="0"/>
      <dgm:spPr/>
    </dgm:pt>
    <dgm:pt modelId="{F88487B2-87B4-4409-9395-A273DD425A1D}" type="pres">
      <dgm:prSet presAssocID="{420CFB48-B981-463A-8D72-9BB9F5BFD34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F77D-4509-4D58-84EC-E83BDD2C5BA8}" type="pres">
      <dgm:prSet presAssocID="{F12C6059-B111-44B0-A55B-82B40B5059AC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ED6775DB-B6AC-430A-B274-D4056D56FC5E}" type="pres">
      <dgm:prSet presAssocID="{D4A27056-2DF2-4593-AEEB-746168813802}" presName="compNode" presStyleCnt="0"/>
      <dgm:spPr/>
    </dgm:pt>
    <dgm:pt modelId="{0DF8A61D-74F2-4604-AB27-A9D583FACBD9}" type="pres">
      <dgm:prSet presAssocID="{D4A27056-2DF2-4593-AEEB-746168813802}" presName="dummyConnPt" presStyleCnt="0"/>
      <dgm:spPr/>
    </dgm:pt>
    <dgm:pt modelId="{D581D661-28FC-4297-A5FB-A6CDA8575C93}" type="pres">
      <dgm:prSet presAssocID="{D4A27056-2DF2-4593-AEEB-74616881380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F8172-7301-42EA-ADBC-3A21796260AE}" type="pres">
      <dgm:prSet presAssocID="{2B31B324-C74D-40D4-8885-08E96D3B8031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9BDB9DF8-521E-45CD-8EFF-C9185B2B95A4}" type="pres">
      <dgm:prSet presAssocID="{5BB2D3E0-DD21-45B7-84C3-EBF5AF979B99}" presName="compNode" presStyleCnt="0"/>
      <dgm:spPr/>
    </dgm:pt>
    <dgm:pt modelId="{D4861969-AC0D-4E03-87AB-BFCC0EFDE0E5}" type="pres">
      <dgm:prSet presAssocID="{5BB2D3E0-DD21-45B7-84C3-EBF5AF979B99}" presName="dummyConnPt" presStyleCnt="0"/>
      <dgm:spPr/>
    </dgm:pt>
    <dgm:pt modelId="{176C7F5B-2ACB-431C-B7D2-607601589405}" type="pres">
      <dgm:prSet presAssocID="{5BB2D3E0-DD21-45B7-84C3-EBF5AF979B99}" presName="node" presStyleLbl="node1" presStyleIdx="5" presStyleCnt="12" custLinFactNeighborX="853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DE3FC-3CD0-45D3-B4E6-F5CC1B0AE5F7}" type="pres">
      <dgm:prSet presAssocID="{63E1324E-39FD-41B6-8ACC-223D8EEF8F2E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9D4FE950-6FFF-43C0-89E3-574928B66CD4}" type="pres">
      <dgm:prSet presAssocID="{052C4390-D4B3-4056-8B63-D3DF9515B8C9}" presName="compNode" presStyleCnt="0"/>
      <dgm:spPr/>
    </dgm:pt>
    <dgm:pt modelId="{10B29EC8-5979-4A20-B0A2-83E2B251D0C2}" type="pres">
      <dgm:prSet presAssocID="{052C4390-D4B3-4056-8B63-D3DF9515B8C9}" presName="dummyConnPt" presStyleCnt="0"/>
      <dgm:spPr/>
    </dgm:pt>
    <dgm:pt modelId="{648BF78E-6DC1-40F3-8C9B-B62E644E54DC}" type="pres">
      <dgm:prSet presAssocID="{052C4390-D4B3-4056-8B63-D3DF9515B8C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551CE-7FB8-433A-B1D3-8A1DEBDDF664}" type="pres">
      <dgm:prSet presAssocID="{B39BB326-2981-4741-BE21-5496AFB47396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A39385C9-82E3-4A5C-99EE-17344B7B0897}" type="pres">
      <dgm:prSet presAssocID="{BC5599FB-5B88-4977-B755-DF734815CF57}" presName="compNode" presStyleCnt="0"/>
      <dgm:spPr/>
    </dgm:pt>
    <dgm:pt modelId="{DB80EE3D-765E-4E32-95C0-99FC2AFCE74E}" type="pres">
      <dgm:prSet presAssocID="{BC5599FB-5B88-4977-B755-DF734815CF57}" presName="dummyConnPt" presStyleCnt="0"/>
      <dgm:spPr/>
    </dgm:pt>
    <dgm:pt modelId="{8EB2878F-68B2-43D2-AB6F-E1A1F85141CE}" type="pres">
      <dgm:prSet presAssocID="{BC5599FB-5B88-4977-B755-DF734815CF57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30604-FE9F-44B9-BF6B-9CD8A7A7D645}" type="pres">
      <dgm:prSet presAssocID="{B242F80B-944B-4513-9B35-33057DAB6DAC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728FF90E-2DF8-4428-8A9B-2C7E4A805213}" type="pres">
      <dgm:prSet presAssocID="{5D708023-630A-492F-AD5B-936E2105C143}" presName="compNode" presStyleCnt="0"/>
      <dgm:spPr/>
    </dgm:pt>
    <dgm:pt modelId="{9AB39C04-3DD6-406E-8BEC-8EC21823F53F}" type="pres">
      <dgm:prSet presAssocID="{5D708023-630A-492F-AD5B-936E2105C143}" presName="dummyConnPt" presStyleCnt="0"/>
      <dgm:spPr/>
    </dgm:pt>
    <dgm:pt modelId="{6AE5B0EE-4B34-4D99-B519-51DE8D70A92B}" type="pres">
      <dgm:prSet presAssocID="{5D708023-630A-492F-AD5B-936E2105C14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A0C18-6264-46CE-8200-A2CD7FA7CD6A}" type="pres">
      <dgm:prSet presAssocID="{FD2F3113-67A6-41B6-A41F-BA097446C974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D0A209F5-00FE-4E0E-9336-5AF94257D0F3}" type="pres">
      <dgm:prSet presAssocID="{6A3F4B40-50FA-4735-B65D-72064C6C007B}" presName="compNode" presStyleCnt="0"/>
      <dgm:spPr/>
    </dgm:pt>
    <dgm:pt modelId="{9D215BC1-18AD-455A-9EFB-0ADB99A5BC54}" type="pres">
      <dgm:prSet presAssocID="{6A3F4B40-50FA-4735-B65D-72064C6C007B}" presName="dummyConnPt" presStyleCnt="0"/>
      <dgm:spPr/>
    </dgm:pt>
    <dgm:pt modelId="{ADEB5A20-1BD2-475B-A58B-12B276CB7330}" type="pres">
      <dgm:prSet presAssocID="{6A3F4B40-50FA-4735-B65D-72064C6C007B}" presName="node" presStyleLbl="node1" presStyleIdx="9" presStyleCnt="12" custLinFactNeighborX="-558" custLinFactNeighborY="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A56FE-FCC8-4841-A4C3-FF5713886896}" type="pres">
      <dgm:prSet presAssocID="{95DA8EF9-0BE3-42EC-B067-CE16EF5FFC4F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60935950-8155-455A-B905-44860E0761DB}" type="pres">
      <dgm:prSet presAssocID="{5484563E-4560-42E9-B3E7-1529CB932FA8}" presName="compNode" presStyleCnt="0"/>
      <dgm:spPr/>
    </dgm:pt>
    <dgm:pt modelId="{1F821234-4539-4929-9376-812A414A52CB}" type="pres">
      <dgm:prSet presAssocID="{5484563E-4560-42E9-B3E7-1529CB932FA8}" presName="dummyConnPt" presStyleCnt="0"/>
      <dgm:spPr/>
    </dgm:pt>
    <dgm:pt modelId="{323F301A-49F3-487D-97BC-88F510FED83F}" type="pres">
      <dgm:prSet presAssocID="{5484563E-4560-42E9-B3E7-1529CB932FA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B8FEC-CB33-48BD-BA6C-35C861158AF8}" type="pres">
      <dgm:prSet presAssocID="{91909F16-0FDF-4780-8890-85D1BD6730BE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B60B3E89-FFE7-4B7E-BACC-CDA4C28CE6A2}" type="pres">
      <dgm:prSet presAssocID="{42D3D1F8-05AC-41BD-BE3A-E4BA855CA730}" presName="compNode" presStyleCnt="0"/>
      <dgm:spPr/>
    </dgm:pt>
    <dgm:pt modelId="{7708B314-1A27-4825-B1C9-BF1DF963AD17}" type="pres">
      <dgm:prSet presAssocID="{42D3D1F8-05AC-41BD-BE3A-E4BA855CA730}" presName="dummyConnPt" presStyleCnt="0"/>
      <dgm:spPr/>
    </dgm:pt>
    <dgm:pt modelId="{6813E5E0-41BD-429F-989D-74B24A0B2B5A}" type="pres">
      <dgm:prSet presAssocID="{42D3D1F8-05AC-41BD-BE3A-E4BA855CA73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402E8-F728-4D6A-9E45-A22001CB333E}" type="presOf" srcId="{95DA8EF9-0BE3-42EC-B067-CE16EF5FFC4F}" destId="{5C1A56FE-FCC8-4841-A4C3-FF5713886896}" srcOrd="0" destOrd="0" presId="urn:microsoft.com/office/officeart/2005/8/layout/bProcess4"/>
    <dgm:cxn modelId="{EF1B6F97-7BAB-41D2-9E2D-9455AA8E2BB7}" srcId="{6F2A95FE-5F03-4F79-942B-1FDDAB5695BE}" destId="{6A3F4B40-50FA-4735-B65D-72064C6C007B}" srcOrd="9" destOrd="0" parTransId="{4F79BE05-2057-4128-8DFE-26AAAC0C5121}" sibTransId="{95DA8EF9-0BE3-42EC-B067-CE16EF5FFC4F}"/>
    <dgm:cxn modelId="{FB42D37D-974F-4B8C-AEF2-3F848F063ADF}" type="presOf" srcId="{642557A4-52F5-4974-A339-3FC68BD6ED92}" destId="{E49C7592-CECC-429B-937C-617B011AC9AA}" srcOrd="0" destOrd="0" presId="urn:microsoft.com/office/officeart/2005/8/layout/bProcess4"/>
    <dgm:cxn modelId="{21883442-86AD-4B0C-A7EE-C3F6A847BDBC}" type="presOf" srcId="{DECC29B1-74A5-45A0-9F73-14378A7BD569}" destId="{9A8AD754-CEC5-48DE-AD8E-064D27C10E52}" srcOrd="0" destOrd="0" presId="urn:microsoft.com/office/officeart/2005/8/layout/bProcess4"/>
    <dgm:cxn modelId="{D5737698-8866-4670-B9C9-4B0A31563648}" srcId="{6F2A95FE-5F03-4F79-942B-1FDDAB5695BE}" destId="{642557A4-52F5-4974-A339-3FC68BD6ED92}" srcOrd="2" destOrd="0" parTransId="{3E4EA4AE-4B58-445C-878B-B40157B95F1A}" sibTransId="{DECC29B1-74A5-45A0-9F73-14378A7BD569}"/>
    <dgm:cxn modelId="{74D2FFDC-8ECE-42E6-9F0C-277F405D84B4}" srcId="{6F2A95FE-5F03-4F79-942B-1FDDAB5695BE}" destId="{0AE045B7-2C3F-43A0-81AC-0C99B4D950DA}" srcOrd="1" destOrd="0" parTransId="{2B72FC3A-4219-47BF-B0EC-4D7F18763099}" sibTransId="{D220FBF4-B45F-40B9-B3CB-FF9C43672D48}"/>
    <dgm:cxn modelId="{65624DE3-29B1-47A4-96B7-AFA8F6F6633E}" type="presOf" srcId="{63E1324E-39FD-41B6-8ACC-223D8EEF8F2E}" destId="{291DE3FC-3CD0-45D3-B4E6-F5CC1B0AE5F7}" srcOrd="0" destOrd="0" presId="urn:microsoft.com/office/officeart/2005/8/layout/bProcess4"/>
    <dgm:cxn modelId="{5835878D-B68D-4837-BBB3-180F31E8C6AB}" type="presOf" srcId="{BC5599FB-5B88-4977-B755-DF734815CF57}" destId="{8EB2878F-68B2-43D2-AB6F-E1A1F85141CE}" srcOrd="0" destOrd="0" presId="urn:microsoft.com/office/officeart/2005/8/layout/bProcess4"/>
    <dgm:cxn modelId="{147C8AD7-7C91-42EC-8B96-BE69AD6BEFC9}" type="presOf" srcId="{5D708023-630A-492F-AD5B-936E2105C143}" destId="{6AE5B0EE-4B34-4D99-B519-51DE8D70A92B}" srcOrd="0" destOrd="0" presId="urn:microsoft.com/office/officeart/2005/8/layout/bProcess4"/>
    <dgm:cxn modelId="{F324A5FD-BE50-426B-AC3A-7FCB2C420CBA}" srcId="{6F2A95FE-5F03-4F79-942B-1FDDAB5695BE}" destId="{BC5599FB-5B88-4977-B755-DF734815CF57}" srcOrd="7" destOrd="0" parTransId="{D5D0D502-5D76-4F9A-B7D2-9EE2F048AA1C}" sibTransId="{B242F80B-944B-4513-9B35-33057DAB6DAC}"/>
    <dgm:cxn modelId="{A33591B7-7824-4F64-9280-F5CF893BBCE3}" type="presOf" srcId="{42D3D1F8-05AC-41BD-BE3A-E4BA855CA730}" destId="{6813E5E0-41BD-429F-989D-74B24A0B2B5A}" srcOrd="0" destOrd="0" presId="urn:microsoft.com/office/officeart/2005/8/layout/bProcess4"/>
    <dgm:cxn modelId="{B9D8E1F9-676B-4F11-94C4-FB4AD3B0FAA2}" srcId="{6F2A95FE-5F03-4F79-942B-1FDDAB5695BE}" destId="{5484563E-4560-42E9-B3E7-1529CB932FA8}" srcOrd="10" destOrd="0" parTransId="{B1C2B546-C99B-4E0D-A02D-4B12622E9AE0}" sibTransId="{91909F16-0FDF-4780-8890-85D1BD6730BE}"/>
    <dgm:cxn modelId="{E34B1811-E9A2-4ED6-A719-E03E2B3FBFAD}" type="presOf" srcId="{F12C6059-B111-44B0-A55B-82B40B5059AC}" destId="{A065F77D-4509-4D58-84EC-E83BDD2C5BA8}" srcOrd="0" destOrd="0" presId="urn:microsoft.com/office/officeart/2005/8/layout/bProcess4"/>
    <dgm:cxn modelId="{D4667C0D-9F9E-4D92-AA52-6D1D7488E449}" srcId="{6F2A95FE-5F03-4F79-942B-1FDDAB5695BE}" destId="{3B85E18D-150A-4651-AE8E-2B84B8195F13}" srcOrd="0" destOrd="0" parTransId="{1CB9EAAE-9F2B-4F88-B297-0D07CA1E69F8}" sibTransId="{52AE288C-2D64-4204-87E0-A5BB25B9910C}"/>
    <dgm:cxn modelId="{69D1CDC0-6B0F-4CF2-A88F-D69BCEE21AE7}" type="presOf" srcId="{FD2F3113-67A6-41B6-A41F-BA097446C974}" destId="{6CEA0C18-6264-46CE-8200-A2CD7FA7CD6A}" srcOrd="0" destOrd="0" presId="urn:microsoft.com/office/officeart/2005/8/layout/bProcess4"/>
    <dgm:cxn modelId="{CFD42C68-6FAE-456E-A3D8-481C7C013B8A}" type="presOf" srcId="{D4A27056-2DF2-4593-AEEB-746168813802}" destId="{D581D661-28FC-4297-A5FB-A6CDA8575C93}" srcOrd="0" destOrd="0" presId="urn:microsoft.com/office/officeart/2005/8/layout/bProcess4"/>
    <dgm:cxn modelId="{F8EC452B-656B-4319-8563-70B8F0916744}" type="presOf" srcId="{B242F80B-944B-4513-9B35-33057DAB6DAC}" destId="{60430604-FE9F-44B9-BF6B-9CD8A7A7D645}" srcOrd="0" destOrd="0" presId="urn:microsoft.com/office/officeart/2005/8/layout/bProcess4"/>
    <dgm:cxn modelId="{C73FE58E-43E2-46E7-B947-0266B4AE44B9}" srcId="{6F2A95FE-5F03-4F79-942B-1FDDAB5695BE}" destId="{5BB2D3E0-DD21-45B7-84C3-EBF5AF979B99}" srcOrd="5" destOrd="0" parTransId="{3517210A-C91D-4304-A1F2-3CDF436C3926}" sibTransId="{63E1324E-39FD-41B6-8ACC-223D8EEF8F2E}"/>
    <dgm:cxn modelId="{F1EF2C30-182F-46EC-9FE4-A8745D3C9BD1}" type="presOf" srcId="{5BB2D3E0-DD21-45B7-84C3-EBF5AF979B99}" destId="{176C7F5B-2ACB-431C-B7D2-607601589405}" srcOrd="0" destOrd="0" presId="urn:microsoft.com/office/officeart/2005/8/layout/bProcess4"/>
    <dgm:cxn modelId="{4FFF996B-2981-4B08-A36C-3AF9D6D4E295}" type="presOf" srcId="{B39BB326-2981-4741-BE21-5496AFB47396}" destId="{52D551CE-7FB8-433A-B1D3-8A1DEBDDF664}" srcOrd="0" destOrd="0" presId="urn:microsoft.com/office/officeart/2005/8/layout/bProcess4"/>
    <dgm:cxn modelId="{8FFDC316-C026-493C-81D9-5729BA9BB272}" srcId="{6F2A95FE-5F03-4F79-942B-1FDDAB5695BE}" destId="{D4A27056-2DF2-4593-AEEB-746168813802}" srcOrd="4" destOrd="0" parTransId="{6CF5E875-987D-4059-9A9B-AFA88731243F}" sibTransId="{2B31B324-C74D-40D4-8885-08E96D3B8031}"/>
    <dgm:cxn modelId="{3AF89860-3C62-4075-9991-93B05CB02CA6}" type="presOf" srcId="{5484563E-4560-42E9-B3E7-1529CB932FA8}" destId="{323F301A-49F3-487D-97BC-88F510FED83F}" srcOrd="0" destOrd="0" presId="urn:microsoft.com/office/officeart/2005/8/layout/bProcess4"/>
    <dgm:cxn modelId="{B6768DC9-02BB-49DC-A152-A4A4DBA50AEE}" type="presOf" srcId="{6F2A95FE-5F03-4F79-942B-1FDDAB5695BE}" destId="{A4F22CCE-7CF9-46C6-B2F4-AE1A79F0B2F2}" srcOrd="0" destOrd="0" presId="urn:microsoft.com/office/officeart/2005/8/layout/bProcess4"/>
    <dgm:cxn modelId="{A9BEBCA1-0D4C-4318-9EE4-CC4D906EAFD7}" type="presOf" srcId="{2B31B324-C74D-40D4-8885-08E96D3B8031}" destId="{679F8172-7301-42EA-ADBC-3A21796260AE}" srcOrd="0" destOrd="0" presId="urn:microsoft.com/office/officeart/2005/8/layout/bProcess4"/>
    <dgm:cxn modelId="{8DBB9335-4376-4238-AE7B-DF8E74B8F23B}" srcId="{6F2A95FE-5F03-4F79-942B-1FDDAB5695BE}" destId="{420CFB48-B981-463A-8D72-9BB9F5BFD348}" srcOrd="3" destOrd="0" parTransId="{2B38D3D5-7FE7-45E4-A869-C6F45EA1798F}" sibTransId="{F12C6059-B111-44B0-A55B-82B40B5059AC}"/>
    <dgm:cxn modelId="{50E7D80F-8107-4EC6-B7B5-853856BA7B1F}" type="presOf" srcId="{D220FBF4-B45F-40B9-B3CB-FF9C43672D48}" destId="{318A6ECA-D721-4142-A377-E30B1DCF5E24}" srcOrd="0" destOrd="0" presId="urn:microsoft.com/office/officeart/2005/8/layout/bProcess4"/>
    <dgm:cxn modelId="{10223C13-AB40-4224-A06D-507258B27D47}" type="presOf" srcId="{6A3F4B40-50FA-4735-B65D-72064C6C007B}" destId="{ADEB5A20-1BD2-475B-A58B-12B276CB7330}" srcOrd="0" destOrd="0" presId="urn:microsoft.com/office/officeart/2005/8/layout/bProcess4"/>
    <dgm:cxn modelId="{3788FB26-80ED-477D-8DB6-1398064D65ED}" srcId="{6F2A95FE-5F03-4F79-942B-1FDDAB5695BE}" destId="{052C4390-D4B3-4056-8B63-D3DF9515B8C9}" srcOrd="6" destOrd="0" parTransId="{875C701E-D40A-4460-9F41-4F65D877819A}" sibTransId="{B39BB326-2981-4741-BE21-5496AFB47396}"/>
    <dgm:cxn modelId="{C72F1ECF-F683-4D69-813C-13D4AE0F86D3}" type="presOf" srcId="{52AE288C-2D64-4204-87E0-A5BB25B9910C}" destId="{7674A067-6E14-48B0-8A5D-58B30C7DA78D}" srcOrd="0" destOrd="0" presId="urn:microsoft.com/office/officeart/2005/8/layout/bProcess4"/>
    <dgm:cxn modelId="{7EFA8D4D-4566-4701-9B45-DE60117B7287}" type="presOf" srcId="{3B85E18D-150A-4651-AE8E-2B84B8195F13}" destId="{86C6D612-71AD-42AB-92A6-746743AA194D}" srcOrd="0" destOrd="0" presId="urn:microsoft.com/office/officeart/2005/8/layout/bProcess4"/>
    <dgm:cxn modelId="{434A5F1D-01CF-41AD-B7DA-08B79AA720E4}" type="presOf" srcId="{0AE045B7-2C3F-43A0-81AC-0C99B4D950DA}" destId="{A0B95869-D232-42BC-AAA4-C48DFC38C5D8}" srcOrd="0" destOrd="0" presId="urn:microsoft.com/office/officeart/2005/8/layout/bProcess4"/>
    <dgm:cxn modelId="{AB452232-BCE0-4538-8A50-675FB4EE1A0D}" srcId="{6F2A95FE-5F03-4F79-942B-1FDDAB5695BE}" destId="{42D3D1F8-05AC-41BD-BE3A-E4BA855CA730}" srcOrd="11" destOrd="0" parTransId="{E70C7016-A309-4865-A8AB-5CC6BB4DB560}" sibTransId="{52296A2F-C44C-4522-8CCB-A804C151BC14}"/>
    <dgm:cxn modelId="{0725896E-44C4-4710-B9A9-2974E6F77240}" type="presOf" srcId="{91909F16-0FDF-4780-8890-85D1BD6730BE}" destId="{A89B8FEC-CB33-48BD-BA6C-35C861158AF8}" srcOrd="0" destOrd="0" presId="urn:microsoft.com/office/officeart/2005/8/layout/bProcess4"/>
    <dgm:cxn modelId="{39254D03-7415-41C6-9D37-C2463CEBEE00}" srcId="{6F2A95FE-5F03-4F79-942B-1FDDAB5695BE}" destId="{5D708023-630A-492F-AD5B-936E2105C143}" srcOrd="8" destOrd="0" parTransId="{342188AB-2BC2-4FAE-96D8-DDE4C2072451}" sibTransId="{FD2F3113-67A6-41B6-A41F-BA097446C974}"/>
    <dgm:cxn modelId="{92016AC9-7B9D-4945-B55E-945BD40D2B33}" type="presOf" srcId="{052C4390-D4B3-4056-8B63-D3DF9515B8C9}" destId="{648BF78E-6DC1-40F3-8C9B-B62E644E54DC}" srcOrd="0" destOrd="0" presId="urn:microsoft.com/office/officeart/2005/8/layout/bProcess4"/>
    <dgm:cxn modelId="{B33B49C8-8438-4CFE-97F4-E16F9D826771}" type="presOf" srcId="{420CFB48-B981-463A-8D72-9BB9F5BFD348}" destId="{F88487B2-87B4-4409-9395-A273DD425A1D}" srcOrd="0" destOrd="0" presId="urn:microsoft.com/office/officeart/2005/8/layout/bProcess4"/>
    <dgm:cxn modelId="{DB57772C-9138-49A6-9268-2628FEB6F3D6}" type="presParOf" srcId="{A4F22CCE-7CF9-46C6-B2F4-AE1A79F0B2F2}" destId="{C69C48BF-8E0F-4988-89B1-DE96D05DF6C0}" srcOrd="0" destOrd="0" presId="urn:microsoft.com/office/officeart/2005/8/layout/bProcess4"/>
    <dgm:cxn modelId="{1A2DA0D3-C5E9-4B9B-8602-4672560BE3E7}" type="presParOf" srcId="{C69C48BF-8E0F-4988-89B1-DE96D05DF6C0}" destId="{A7C096DC-333C-4431-B3DD-0DC5E7456084}" srcOrd="0" destOrd="0" presId="urn:microsoft.com/office/officeart/2005/8/layout/bProcess4"/>
    <dgm:cxn modelId="{F3C2CF73-27FB-4CDF-AD55-4D18FDC2B42E}" type="presParOf" srcId="{C69C48BF-8E0F-4988-89B1-DE96D05DF6C0}" destId="{86C6D612-71AD-42AB-92A6-746743AA194D}" srcOrd="1" destOrd="0" presId="urn:microsoft.com/office/officeart/2005/8/layout/bProcess4"/>
    <dgm:cxn modelId="{FA8AC355-CBF8-4BA3-A610-C49419D58530}" type="presParOf" srcId="{A4F22CCE-7CF9-46C6-B2F4-AE1A79F0B2F2}" destId="{7674A067-6E14-48B0-8A5D-58B30C7DA78D}" srcOrd="1" destOrd="0" presId="urn:microsoft.com/office/officeart/2005/8/layout/bProcess4"/>
    <dgm:cxn modelId="{487C5FFE-8FF8-48E1-87F0-1BF15C410DFA}" type="presParOf" srcId="{A4F22CCE-7CF9-46C6-B2F4-AE1A79F0B2F2}" destId="{D819A418-05FB-446C-93DE-208455941C83}" srcOrd="2" destOrd="0" presId="urn:microsoft.com/office/officeart/2005/8/layout/bProcess4"/>
    <dgm:cxn modelId="{A7BDC043-E3D6-48F2-9945-617A3C48B219}" type="presParOf" srcId="{D819A418-05FB-446C-93DE-208455941C83}" destId="{FE29FBCC-0C15-4DB4-AF2B-3D579D0314AA}" srcOrd="0" destOrd="0" presId="urn:microsoft.com/office/officeart/2005/8/layout/bProcess4"/>
    <dgm:cxn modelId="{55541194-E4FF-430C-AF1A-B14BA95E4448}" type="presParOf" srcId="{D819A418-05FB-446C-93DE-208455941C83}" destId="{A0B95869-D232-42BC-AAA4-C48DFC38C5D8}" srcOrd="1" destOrd="0" presId="urn:microsoft.com/office/officeart/2005/8/layout/bProcess4"/>
    <dgm:cxn modelId="{14F0325C-4660-4BC0-AB7C-FF6609AE81D6}" type="presParOf" srcId="{A4F22CCE-7CF9-46C6-B2F4-AE1A79F0B2F2}" destId="{318A6ECA-D721-4142-A377-E30B1DCF5E24}" srcOrd="3" destOrd="0" presId="urn:microsoft.com/office/officeart/2005/8/layout/bProcess4"/>
    <dgm:cxn modelId="{4A69BC15-6BD3-4865-8FEA-A8AD619188DC}" type="presParOf" srcId="{A4F22CCE-7CF9-46C6-B2F4-AE1A79F0B2F2}" destId="{F36A8BD1-5B13-456F-B7D5-F31F587CE28A}" srcOrd="4" destOrd="0" presId="urn:microsoft.com/office/officeart/2005/8/layout/bProcess4"/>
    <dgm:cxn modelId="{9FA71EF2-F484-41DC-B4BA-7E76AAA6F9E0}" type="presParOf" srcId="{F36A8BD1-5B13-456F-B7D5-F31F587CE28A}" destId="{F1ADFB36-EF81-4488-A13D-8BEDB538FA05}" srcOrd="0" destOrd="0" presId="urn:microsoft.com/office/officeart/2005/8/layout/bProcess4"/>
    <dgm:cxn modelId="{DD33F457-4823-4C25-BEA5-2A90EB627BAC}" type="presParOf" srcId="{F36A8BD1-5B13-456F-B7D5-F31F587CE28A}" destId="{E49C7592-CECC-429B-937C-617B011AC9AA}" srcOrd="1" destOrd="0" presId="urn:microsoft.com/office/officeart/2005/8/layout/bProcess4"/>
    <dgm:cxn modelId="{DAAA9AC8-2068-43C2-87E3-AF566348DC96}" type="presParOf" srcId="{A4F22CCE-7CF9-46C6-B2F4-AE1A79F0B2F2}" destId="{9A8AD754-CEC5-48DE-AD8E-064D27C10E52}" srcOrd="5" destOrd="0" presId="urn:microsoft.com/office/officeart/2005/8/layout/bProcess4"/>
    <dgm:cxn modelId="{12CABFDE-E4EA-47C4-BF84-DA3E5C99C814}" type="presParOf" srcId="{A4F22CCE-7CF9-46C6-B2F4-AE1A79F0B2F2}" destId="{6C0A8907-1951-4D0D-A694-468D965E73EF}" srcOrd="6" destOrd="0" presId="urn:microsoft.com/office/officeart/2005/8/layout/bProcess4"/>
    <dgm:cxn modelId="{A84AA641-F2F8-4B28-A82B-F2E94A4C17DF}" type="presParOf" srcId="{6C0A8907-1951-4D0D-A694-468D965E73EF}" destId="{F54ACB9F-4908-44FD-BC11-DDB18785474C}" srcOrd="0" destOrd="0" presId="urn:microsoft.com/office/officeart/2005/8/layout/bProcess4"/>
    <dgm:cxn modelId="{CB9F9E78-3944-4065-960D-A40E8FD79DAE}" type="presParOf" srcId="{6C0A8907-1951-4D0D-A694-468D965E73EF}" destId="{F88487B2-87B4-4409-9395-A273DD425A1D}" srcOrd="1" destOrd="0" presId="urn:microsoft.com/office/officeart/2005/8/layout/bProcess4"/>
    <dgm:cxn modelId="{67A88726-8343-4013-B077-A01A76FE700F}" type="presParOf" srcId="{A4F22CCE-7CF9-46C6-B2F4-AE1A79F0B2F2}" destId="{A065F77D-4509-4D58-84EC-E83BDD2C5BA8}" srcOrd="7" destOrd="0" presId="urn:microsoft.com/office/officeart/2005/8/layout/bProcess4"/>
    <dgm:cxn modelId="{B7D8325F-002B-4113-B419-8D5152C2EBE2}" type="presParOf" srcId="{A4F22CCE-7CF9-46C6-B2F4-AE1A79F0B2F2}" destId="{ED6775DB-B6AC-430A-B274-D4056D56FC5E}" srcOrd="8" destOrd="0" presId="urn:microsoft.com/office/officeart/2005/8/layout/bProcess4"/>
    <dgm:cxn modelId="{11052C96-B81C-4FBD-8BFD-339A9D0544F1}" type="presParOf" srcId="{ED6775DB-B6AC-430A-B274-D4056D56FC5E}" destId="{0DF8A61D-74F2-4604-AB27-A9D583FACBD9}" srcOrd="0" destOrd="0" presId="urn:microsoft.com/office/officeart/2005/8/layout/bProcess4"/>
    <dgm:cxn modelId="{C7E03FE1-B23C-47AE-905C-5530A2976010}" type="presParOf" srcId="{ED6775DB-B6AC-430A-B274-D4056D56FC5E}" destId="{D581D661-28FC-4297-A5FB-A6CDA8575C93}" srcOrd="1" destOrd="0" presId="urn:microsoft.com/office/officeart/2005/8/layout/bProcess4"/>
    <dgm:cxn modelId="{F275B909-620E-4AF0-A248-A4900BA87745}" type="presParOf" srcId="{A4F22CCE-7CF9-46C6-B2F4-AE1A79F0B2F2}" destId="{679F8172-7301-42EA-ADBC-3A21796260AE}" srcOrd="9" destOrd="0" presId="urn:microsoft.com/office/officeart/2005/8/layout/bProcess4"/>
    <dgm:cxn modelId="{5D22C521-AC8E-4C39-BFD3-941EB27AADCA}" type="presParOf" srcId="{A4F22CCE-7CF9-46C6-B2F4-AE1A79F0B2F2}" destId="{9BDB9DF8-521E-45CD-8EFF-C9185B2B95A4}" srcOrd="10" destOrd="0" presId="urn:microsoft.com/office/officeart/2005/8/layout/bProcess4"/>
    <dgm:cxn modelId="{A31B330F-7BF4-461D-BC30-35539632AF44}" type="presParOf" srcId="{9BDB9DF8-521E-45CD-8EFF-C9185B2B95A4}" destId="{D4861969-AC0D-4E03-87AB-BFCC0EFDE0E5}" srcOrd="0" destOrd="0" presId="urn:microsoft.com/office/officeart/2005/8/layout/bProcess4"/>
    <dgm:cxn modelId="{C542DEF1-6FB0-44A3-A608-0DDB6CFE04C0}" type="presParOf" srcId="{9BDB9DF8-521E-45CD-8EFF-C9185B2B95A4}" destId="{176C7F5B-2ACB-431C-B7D2-607601589405}" srcOrd="1" destOrd="0" presId="urn:microsoft.com/office/officeart/2005/8/layout/bProcess4"/>
    <dgm:cxn modelId="{0F12E842-E80B-4BB9-9D94-4E9F96095EEE}" type="presParOf" srcId="{A4F22CCE-7CF9-46C6-B2F4-AE1A79F0B2F2}" destId="{291DE3FC-3CD0-45D3-B4E6-F5CC1B0AE5F7}" srcOrd="11" destOrd="0" presId="urn:microsoft.com/office/officeart/2005/8/layout/bProcess4"/>
    <dgm:cxn modelId="{A9C74B22-DC14-42BC-96C5-BEFF2C18CD68}" type="presParOf" srcId="{A4F22CCE-7CF9-46C6-B2F4-AE1A79F0B2F2}" destId="{9D4FE950-6FFF-43C0-89E3-574928B66CD4}" srcOrd="12" destOrd="0" presId="urn:microsoft.com/office/officeart/2005/8/layout/bProcess4"/>
    <dgm:cxn modelId="{53AF80D2-EF89-496C-A967-D12FBB5E6BEF}" type="presParOf" srcId="{9D4FE950-6FFF-43C0-89E3-574928B66CD4}" destId="{10B29EC8-5979-4A20-B0A2-83E2B251D0C2}" srcOrd="0" destOrd="0" presId="urn:microsoft.com/office/officeart/2005/8/layout/bProcess4"/>
    <dgm:cxn modelId="{6E77CB14-59C9-4759-99FC-8C81CC298024}" type="presParOf" srcId="{9D4FE950-6FFF-43C0-89E3-574928B66CD4}" destId="{648BF78E-6DC1-40F3-8C9B-B62E644E54DC}" srcOrd="1" destOrd="0" presId="urn:microsoft.com/office/officeart/2005/8/layout/bProcess4"/>
    <dgm:cxn modelId="{B773AD68-30A8-408D-B261-348A10621D4D}" type="presParOf" srcId="{A4F22CCE-7CF9-46C6-B2F4-AE1A79F0B2F2}" destId="{52D551CE-7FB8-433A-B1D3-8A1DEBDDF664}" srcOrd="13" destOrd="0" presId="urn:microsoft.com/office/officeart/2005/8/layout/bProcess4"/>
    <dgm:cxn modelId="{B0907490-732C-46E4-8D4B-1AF355F294B5}" type="presParOf" srcId="{A4F22CCE-7CF9-46C6-B2F4-AE1A79F0B2F2}" destId="{A39385C9-82E3-4A5C-99EE-17344B7B0897}" srcOrd="14" destOrd="0" presId="urn:microsoft.com/office/officeart/2005/8/layout/bProcess4"/>
    <dgm:cxn modelId="{3AF2E10D-829E-408C-9AF6-775CCB5EDD96}" type="presParOf" srcId="{A39385C9-82E3-4A5C-99EE-17344B7B0897}" destId="{DB80EE3D-765E-4E32-95C0-99FC2AFCE74E}" srcOrd="0" destOrd="0" presId="urn:microsoft.com/office/officeart/2005/8/layout/bProcess4"/>
    <dgm:cxn modelId="{562B816E-303E-4FEF-A294-578D2C6EDD31}" type="presParOf" srcId="{A39385C9-82E3-4A5C-99EE-17344B7B0897}" destId="{8EB2878F-68B2-43D2-AB6F-E1A1F85141CE}" srcOrd="1" destOrd="0" presId="urn:microsoft.com/office/officeart/2005/8/layout/bProcess4"/>
    <dgm:cxn modelId="{3D71FDF2-D92E-4B06-82B6-3A491638A3BC}" type="presParOf" srcId="{A4F22CCE-7CF9-46C6-B2F4-AE1A79F0B2F2}" destId="{60430604-FE9F-44B9-BF6B-9CD8A7A7D645}" srcOrd="15" destOrd="0" presId="urn:microsoft.com/office/officeart/2005/8/layout/bProcess4"/>
    <dgm:cxn modelId="{376A93A1-B36A-41C5-B885-3A7AF4994388}" type="presParOf" srcId="{A4F22CCE-7CF9-46C6-B2F4-AE1A79F0B2F2}" destId="{728FF90E-2DF8-4428-8A9B-2C7E4A805213}" srcOrd="16" destOrd="0" presId="urn:microsoft.com/office/officeart/2005/8/layout/bProcess4"/>
    <dgm:cxn modelId="{9A97FA7A-D6E5-4532-B63F-0075D7B9ED9F}" type="presParOf" srcId="{728FF90E-2DF8-4428-8A9B-2C7E4A805213}" destId="{9AB39C04-3DD6-406E-8BEC-8EC21823F53F}" srcOrd="0" destOrd="0" presId="urn:microsoft.com/office/officeart/2005/8/layout/bProcess4"/>
    <dgm:cxn modelId="{D1F74E4F-C873-4BED-92B0-86C2FC1BCB6C}" type="presParOf" srcId="{728FF90E-2DF8-4428-8A9B-2C7E4A805213}" destId="{6AE5B0EE-4B34-4D99-B519-51DE8D70A92B}" srcOrd="1" destOrd="0" presId="urn:microsoft.com/office/officeart/2005/8/layout/bProcess4"/>
    <dgm:cxn modelId="{AD945F1C-1518-46A2-B20E-2CFBBBCB9D6E}" type="presParOf" srcId="{A4F22CCE-7CF9-46C6-B2F4-AE1A79F0B2F2}" destId="{6CEA0C18-6264-46CE-8200-A2CD7FA7CD6A}" srcOrd="17" destOrd="0" presId="urn:microsoft.com/office/officeart/2005/8/layout/bProcess4"/>
    <dgm:cxn modelId="{FA0F8C78-B8E1-45D5-9453-77494E7B5AA5}" type="presParOf" srcId="{A4F22CCE-7CF9-46C6-B2F4-AE1A79F0B2F2}" destId="{D0A209F5-00FE-4E0E-9336-5AF94257D0F3}" srcOrd="18" destOrd="0" presId="urn:microsoft.com/office/officeart/2005/8/layout/bProcess4"/>
    <dgm:cxn modelId="{57849834-EC98-4078-9EF5-164D4610D31E}" type="presParOf" srcId="{D0A209F5-00FE-4E0E-9336-5AF94257D0F3}" destId="{9D215BC1-18AD-455A-9EFB-0ADB99A5BC54}" srcOrd="0" destOrd="0" presId="urn:microsoft.com/office/officeart/2005/8/layout/bProcess4"/>
    <dgm:cxn modelId="{D702C6CE-EEC5-443F-B6FD-04EB95F40C45}" type="presParOf" srcId="{D0A209F5-00FE-4E0E-9336-5AF94257D0F3}" destId="{ADEB5A20-1BD2-475B-A58B-12B276CB7330}" srcOrd="1" destOrd="0" presId="urn:microsoft.com/office/officeart/2005/8/layout/bProcess4"/>
    <dgm:cxn modelId="{F68F2887-3977-4BBB-BB09-5C9C879AFDEE}" type="presParOf" srcId="{A4F22CCE-7CF9-46C6-B2F4-AE1A79F0B2F2}" destId="{5C1A56FE-FCC8-4841-A4C3-FF5713886896}" srcOrd="19" destOrd="0" presId="urn:microsoft.com/office/officeart/2005/8/layout/bProcess4"/>
    <dgm:cxn modelId="{EFF0638E-346D-4EC5-A79A-ADC6F504B1CF}" type="presParOf" srcId="{A4F22CCE-7CF9-46C6-B2F4-AE1A79F0B2F2}" destId="{60935950-8155-455A-B905-44860E0761DB}" srcOrd="20" destOrd="0" presId="urn:microsoft.com/office/officeart/2005/8/layout/bProcess4"/>
    <dgm:cxn modelId="{2AF17CF0-1AFB-4230-ABEE-3AE61291D81D}" type="presParOf" srcId="{60935950-8155-455A-B905-44860E0761DB}" destId="{1F821234-4539-4929-9376-812A414A52CB}" srcOrd="0" destOrd="0" presId="urn:microsoft.com/office/officeart/2005/8/layout/bProcess4"/>
    <dgm:cxn modelId="{F6FA2309-8C32-4225-94D7-40298C08DE4D}" type="presParOf" srcId="{60935950-8155-455A-B905-44860E0761DB}" destId="{323F301A-49F3-487D-97BC-88F510FED83F}" srcOrd="1" destOrd="0" presId="urn:microsoft.com/office/officeart/2005/8/layout/bProcess4"/>
    <dgm:cxn modelId="{95942E39-0FD9-415B-AAD9-DDF9E9A5420F}" type="presParOf" srcId="{A4F22CCE-7CF9-46C6-B2F4-AE1A79F0B2F2}" destId="{A89B8FEC-CB33-48BD-BA6C-35C861158AF8}" srcOrd="21" destOrd="0" presId="urn:microsoft.com/office/officeart/2005/8/layout/bProcess4"/>
    <dgm:cxn modelId="{D67DBC2F-7C79-4354-A390-AEA6CF71C49F}" type="presParOf" srcId="{A4F22CCE-7CF9-46C6-B2F4-AE1A79F0B2F2}" destId="{B60B3E89-FFE7-4B7E-BACC-CDA4C28CE6A2}" srcOrd="22" destOrd="0" presId="urn:microsoft.com/office/officeart/2005/8/layout/bProcess4"/>
    <dgm:cxn modelId="{BC0BC21A-43DE-4217-B516-AD1AD070417F}" type="presParOf" srcId="{B60B3E89-FFE7-4B7E-BACC-CDA4C28CE6A2}" destId="{7708B314-1A27-4825-B1C9-BF1DF963AD17}" srcOrd="0" destOrd="0" presId="urn:microsoft.com/office/officeart/2005/8/layout/bProcess4"/>
    <dgm:cxn modelId="{99DA1C12-8AC3-434A-8AF2-2C6B41D8351C}" type="presParOf" srcId="{B60B3E89-FFE7-4B7E-BACC-CDA4C28CE6A2}" destId="{6813E5E0-41BD-429F-989D-74B24A0B2B5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903B5-B74A-41E7-B71A-E7F6B595E2CB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19AAF-909C-4129-9286-5B7A1077038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От простого к сложному</a:t>
          </a:r>
          <a:r>
            <a:rPr kumimoji="0" lang="ru-RU" sz="2000" b="1" i="0" u="none" strike="noStrike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 (от изготовления совместных поделок с родителями к самостоятельному изготовлению игрушек)</a:t>
          </a:r>
          <a:endParaRPr lang="ru-RU" sz="2000" b="1" dirty="0">
            <a:solidFill>
              <a:srgbClr val="7030A0"/>
            </a:solidFill>
          </a:endParaRPr>
        </a:p>
      </dgm:t>
    </dgm:pt>
    <dgm:pt modelId="{9F49E574-9938-4CA3-B993-744E05EC5FC8}" type="parTrans" cxnId="{9A16FB4F-5C7F-4E44-944B-E80A958E9CB7}">
      <dgm:prSet/>
      <dgm:spPr/>
      <dgm:t>
        <a:bodyPr/>
        <a:lstStyle/>
        <a:p>
          <a:endParaRPr lang="ru-RU"/>
        </a:p>
      </dgm:t>
    </dgm:pt>
    <dgm:pt modelId="{25AC1CB7-4427-4903-9BF4-9E0F4508D3A2}" type="sibTrans" cxnId="{9A16FB4F-5C7F-4E44-944B-E80A958E9CB7}">
      <dgm:prSet/>
      <dgm:spPr/>
      <dgm:t>
        <a:bodyPr/>
        <a:lstStyle/>
        <a:p>
          <a:endParaRPr lang="ru-RU"/>
        </a:p>
      </dgm:t>
    </dgm:pt>
    <dgm:pt modelId="{2CBF40F5-A535-4CB0-8B12-5510A383575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1" baseline="0" dirty="0" smtClean="0">
              <a:solidFill>
                <a:srgbClr val="7030A0"/>
              </a:solidFill>
            </a:rPr>
            <a:t>Системность работ (ежемесячное заседание «Семейного клуба мастеров»</a:t>
          </a:r>
          <a:endParaRPr lang="ru-RU" sz="2000" b="1" dirty="0">
            <a:solidFill>
              <a:srgbClr val="7030A0"/>
            </a:solidFill>
          </a:endParaRPr>
        </a:p>
      </dgm:t>
    </dgm:pt>
    <dgm:pt modelId="{D7B2621A-5283-4640-9CAC-46E6E504D2B6}" type="parTrans" cxnId="{4299D7EE-FC73-485D-B8D4-8C604E962563}">
      <dgm:prSet/>
      <dgm:spPr/>
      <dgm:t>
        <a:bodyPr/>
        <a:lstStyle/>
        <a:p>
          <a:endParaRPr lang="ru-RU"/>
        </a:p>
      </dgm:t>
    </dgm:pt>
    <dgm:pt modelId="{8D0F62E1-D25E-404A-BBB1-E5B05488641E}" type="sibTrans" cxnId="{4299D7EE-FC73-485D-B8D4-8C604E962563}">
      <dgm:prSet/>
      <dgm:spPr/>
      <dgm:t>
        <a:bodyPr/>
        <a:lstStyle/>
        <a:p>
          <a:endParaRPr lang="ru-RU"/>
        </a:p>
      </dgm:t>
    </dgm:pt>
    <dgm:pt modelId="{5C14FE0F-DA9F-4D31-84F8-16CFDC6A112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Принцип тематических циклов</a:t>
          </a:r>
          <a:r>
            <a:rPr kumimoji="0" lang="ru-RU" sz="2000" b="1" i="0" u="none" strike="noStrike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</a:p>
        <a:p>
          <a:pPr rtl="0"/>
          <a:r>
            <a:rPr kumimoji="0" lang="ru-RU" sz="2000" b="1" i="0" u="none" strike="noStrike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(комплексно-тематический подход)</a:t>
          </a:r>
          <a:endParaRPr kumimoji="0" lang="ru-RU" sz="2000" b="1" i="0" u="none" strike="noStrike" cap="none" spc="0" normalizeH="0" baseline="0" noProof="0" dirty="0" smtClean="0">
            <a:ln>
              <a:noFill/>
            </a:ln>
            <a:solidFill>
              <a:srgbClr val="7030A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rtl="0"/>
          <a:endParaRPr lang="ru-RU" sz="1700" b="1" dirty="0"/>
        </a:p>
      </dgm:t>
    </dgm:pt>
    <dgm:pt modelId="{2706572A-F63D-4F1B-B8CA-3224AEFD1CA9}" type="parTrans" cxnId="{8AB627FA-BD98-48F3-A3FA-BADA5DA6C2B8}">
      <dgm:prSet/>
      <dgm:spPr/>
      <dgm:t>
        <a:bodyPr/>
        <a:lstStyle/>
        <a:p>
          <a:endParaRPr lang="ru-RU"/>
        </a:p>
      </dgm:t>
    </dgm:pt>
    <dgm:pt modelId="{C9EC291F-483F-44D0-A240-1C29BE20DFFA}" type="sibTrans" cxnId="{8AB627FA-BD98-48F3-A3FA-BADA5DA6C2B8}">
      <dgm:prSet/>
      <dgm:spPr/>
      <dgm:t>
        <a:bodyPr/>
        <a:lstStyle/>
        <a:p>
          <a:endParaRPr lang="ru-RU"/>
        </a:p>
      </dgm:t>
    </dgm:pt>
    <dgm:pt modelId="{9F7DD3F7-613D-4388-B755-A33F27EF6DA9}" type="pres">
      <dgm:prSet presAssocID="{84D903B5-B74A-41E7-B71A-E7F6B595E2C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91A8FF9-9F54-4FD9-BEA9-0A5759B63D43}" type="pres">
      <dgm:prSet presAssocID="{84D903B5-B74A-41E7-B71A-E7F6B595E2CB}" presName="pyramid" presStyleLbl="node1" presStyleIdx="0" presStyleCnt="1"/>
      <dgm:spPr/>
      <dgm:t>
        <a:bodyPr/>
        <a:lstStyle/>
        <a:p>
          <a:endParaRPr lang="ru-RU"/>
        </a:p>
      </dgm:t>
    </dgm:pt>
    <dgm:pt modelId="{7B5ABA61-AFE6-479D-91C7-F3B4AB0E0D5E}" type="pres">
      <dgm:prSet presAssocID="{84D903B5-B74A-41E7-B71A-E7F6B595E2CB}" presName="theList" presStyleCnt="0"/>
      <dgm:spPr/>
      <dgm:t>
        <a:bodyPr/>
        <a:lstStyle/>
        <a:p>
          <a:endParaRPr lang="ru-RU"/>
        </a:p>
      </dgm:t>
    </dgm:pt>
    <dgm:pt modelId="{8A67E03D-00CC-499D-A4A2-8EBA18E644DA}" type="pres">
      <dgm:prSet presAssocID="{6B019AAF-909C-4129-9286-5B7A10770386}" presName="aNode" presStyleLbl="fgAcc1" presStyleIdx="0" presStyleCnt="3" custScaleX="147948" custLinFactY="-13360" custLinFactNeighborX="3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3B783-665D-47D8-9F68-5D9698AFE533}" type="pres">
      <dgm:prSet presAssocID="{6B019AAF-909C-4129-9286-5B7A10770386}" presName="aSpace" presStyleCnt="0"/>
      <dgm:spPr/>
      <dgm:t>
        <a:bodyPr/>
        <a:lstStyle/>
        <a:p>
          <a:endParaRPr lang="ru-RU"/>
        </a:p>
      </dgm:t>
    </dgm:pt>
    <dgm:pt modelId="{D6A313AE-760C-4B5D-B8AF-1C1C6B55A876}" type="pres">
      <dgm:prSet presAssocID="{2CBF40F5-A535-4CB0-8B12-5510A383575F}" presName="aNode" presStyleLbl="fgAcc1" presStyleIdx="1" presStyleCnt="3" custScaleX="151101" custLinFactY="-1444" custLinFactNeighborX="44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E3ED8-8D27-477D-94C4-71952F5C8776}" type="pres">
      <dgm:prSet presAssocID="{2CBF40F5-A535-4CB0-8B12-5510A383575F}" presName="aSpace" presStyleCnt="0"/>
      <dgm:spPr/>
      <dgm:t>
        <a:bodyPr/>
        <a:lstStyle/>
        <a:p>
          <a:endParaRPr lang="ru-RU"/>
        </a:p>
      </dgm:t>
    </dgm:pt>
    <dgm:pt modelId="{990077B1-3CF5-453C-8B87-BBB950081CF2}" type="pres">
      <dgm:prSet presAssocID="{5C14FE0F-DA9F-4D31-84F8-16CFDC6A112F}" presName="aNode" presStyleLbl="fgAcc1" presStyleIdx="2" presStyleCnt="3" custScaleX="151101" custLinFactNeighborX="2253" custLinFactNeighborY="-1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DFAD8-9836-421C-993E-089642D15A0C}" type="pres">
      <dgm:prSet presAssocID="{5C14FE0F-DA9F-4D31-84F8-16CFDC6A112F}" presName="aSpace" presStyleCnt="0"/>
      <dgm:spPr/>
    </dgm:pt>
  </dgm:ptLst>
  <dgm:cxnLst>
    <dgm:cxn modelId="{8AB627FA-BD98-48F3-A3FA-BADA5DA6C2B8}" srcId="{84D903B5-B74A-41E7-B71A-E7F6B595E2CB}" destId="{5C14FE0F-DA9F-4D31-84F8-16CFDC6A112F}" srcOrd="2" destOrd="0" parTransId="{2706572A-F63D-4F1B-B8CA-3224AEFD1CA9}" sibTransId="{C9EC291F-483F-44D0-A240-1C29BE20DFFA}"/>
    <dgm:cxn modelId="{CAD175D0-A830-4408-AF34-D520FBD21EB4}" type="presOf" srcId="{5C14FE0F-DA9F-4D31-84F8-16CFDC6A112F}" destId="{990077B1-3CF5-453C-8B87-BBB950081CF2}" srcOrd="0" destOrd="0" presId="urn:microsoft.com/office/officeart/2005/8/layout/pyramid2"/>
    <dgm:cxn modelId="{944D8E14-CBAB-4E6F-8049-CA0A7B8A88FE}" type="presOf" srcId="{84D903B5-B74A-41E7-B71A-E7F6B595E2CB}" destId="{9F7DD3F7-613D-4388-B755-A33F27EF6DA9}" srcOrd="0" destOrd="0" presId="urn:microsoft.com/office/officeart/2005/8/layout/pyramid2"/>
    <dgm:cxn modelId="{667C9F91-CDBB-4468-8C98-71A4444E872C}" type="presOf" srcId="{6B019AAF-909C-4129-9286-5B7A10770386}" destId="{8A67E03D-00CC-499D-A4A2-8EBA18E644DA}" srcOrd="0" destOrd="0" presId="urn:microsoft.com/office/officeart/2005/8/layout/pyramid2"/>
    <dgm:cxn modelId="{9A16FB4F-5C7F-4E44-944B-E80A958E9CB7}" srcId="{84D903B5-B74A-41E7-B71A-E7F6B595E2CB}" destId="{6B019AAF-909C-4129-9286-5B7A10770386}" srcOrd="0" destOrd="0" parTransId="{9F49E574-9938-4CA3-B993-744E05EC5FC8}" sibTransId="{25AC1CB7-4427-4903-9BF4-9E0F4508D3A2}"/>
    <dgm:cxn modelId="{4299D7EE-FC73-485D-B8D4-8C604E962563}" srcId="{84D903B5-B74A-41E7-B71A-E7F6B595E2CB}" destId="{2CBF40F5-A535-4CB0-8B12-5510A383575F}" srcOrd="1" destOrd="0" parTransId="{D7B2621A-5283-4640-9CAC-46E6E504D2B6}" sibTransId="{8D0F62E1-D25E-404A-BBB1-E5B05488641E}"/>
    <dgm:cxn modelId="{281C8CC9-33EE-4253-841B-ECE1FF13218A}" type="presOf" srcId="{2CBF40F5-A535-4CB0-8B12-5510A383575F}" destId="{D6A313AE-760C-4B5D-B8AF-1C1C6B55A876}" srcOrd="0" destOrd="0" presId="urn:microsoft.com/office/officeart/2005/8/layout/pyramid2"/>
    <dgm:cxn modelId="{AEA88B17-773D-462A-8DA0-565B8CB6DEFF}" type="presParOf" srcId="{9F7DD3F7-613D-4388-B755-A33F27EF6DA9}" destId="{E91A8FF9-9F54-4FD9-BEA9-0A5759B63D43}" srcOrd="0" destOrd="0" presId="urn:microsoft.com/office/officeart/2005/8/layout/pyramid2"/>
    <dgm:cxn modelId="{447A8185-3F19-44E4-8AA3-0524E0895474}" type="presParOf" srcId="{9F7DD3F7-613D-4388-B755-A33F27EF6DA9}" destId="{7B5ABA61-AFE6-479D-91C7-F3B4AB0E0D5E}" srcOrd="1" destOrd="0" presId="urn:microsoft.com/office/officeart/2005/8/layout/pyramid2"/>
    <dgm:cxn modelId="{ED86BDC6-BC81-4D30-A18A-3FC849774FF5}" type="presParOf" srcId="{7B5ABA61-AFE6-479D-91C7-F3B4AB0E0D5E}" destId="{8A67E03D-00CC-499D-A4A2-8EBA18E644DA}" srcOrd="0" destOrd="0" presId="urn:microsoft.com/office/officeart/2005/8/layout/pyramid2"/>
    <dgm:cxn modelId="{165499EB-727B-41F6-BF05-3952F883FDE0}" type="presParOf" srcId="{7B5ABA61-AFE6-479D-91C7-F3B4AB0E0D5E}" destId="{2D83B783-665D-47D8-9F68-5D9698AFE533}" srcOrd="1" destOrd="0" presId="urn:microsoft.com/office/officeart/2005/8/layout/pyramid2"/>
    <dgm:cxn modelId="{CBBBD6D4-EEE2-44B7-81FE-C9B30EDDEE9A}" type="presParOf" srcId="{7B5ABA61-AFE6-479D-91C7-F3B4AB0E0D5E}" destId="{D6A313AE-760C-4B5D-B8AF-1C1C6B55A876}" srcOrd="2" destOrd="0" presId="urn:microsoft.com/office/officeart/2005/8/layout/pyramid2"/>
    <dgm:cxn modelId="{63DB6EA2-F381-4FC1-AA77-EF2548431A12}" type="presParOf" srcId="{7B5ABA61-AFE6-479D-91C7-F3B4AB0E0D5E}" destId="{B95E3ED8-8D27-477D-94C4-71952F5C8776}" srcOrd="3" destOrd="0" presId="urn:microsoft.com/office/officeart/2005/8/layout/pyramid2"/>
    <dgm:cxn modelId="{6689D7A2-B53E-4816-B185-2D9C94386435}" type="presParOf" srcId="{7B5ABA61-AFE6-479D-91C7-F3B4AB0E0D5E}" destId="{990077B1-3CF5-453C-8B87-BBB950081CF2}" srcOrd="4" destOrd="0" presId="urn:microsoft.com/office/officeart/2005/8/layout/pyramid2"/>
    <dgm:cxn modelId="{3EE3540B-DC5B-433A-B0A7-695BDFC49ECF}" type="presParOf" srcId="{7B5ABA61-AFE6-479D-91C7-F3B4AB0E0D5E}" destId="{771DFAD8-9836-421C-993E-089642D15A0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B0119-A544-4C14-841B-AFC1F0CBBC4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56C605-6291-4EDB-8320-C1ADE45E518C}">
      <dgm:prSet phldrT="[Текст]" phldr="1"/>
      <dgm:spPr/>
      <dgm:t>
        <a:bodyPr/>
        <a:lstStyle/>
        <a:p>
          <a:endParaRPr lang="ru-RU" dirty="0"/>
        </a:p>
      </dgm:t>
    </dgm:pt>
    <dgm:pt modelId="{E83A9068-EB53-4975-A739-DA092BBA4AF2}" type="parTrans" cxnId="{9733C4E8-872B-4C3F-8692-B6BCD04A7A7E}">
      <dgm:prSet/>
      <dgm:spPr/>
      <dgm:t>
        <a:bodyPr/>
        <a:lstStyle/>
        <a:p>
          <a:endParaRPr lang="ru-RU"/>
        </a:p>
      </dgm:t>
    </dgm:pt>
    <dgm:pt modelId="{FBD500DD-E36D-4AA7-B057-4179CE6ADED5}" type="sibTrans" cxnId="{9733C4E8-872B-4C3F-8692-B6BCD04A7A7E}">
      <dgm:prSet/>
      <dgm:spPr/>
      <dgm:t>
        <a:bodyPr/>
        <a:lstStyle/>
        <a:p>
          <a:endParaRPr lang="ru-RU"/>
        </a:p>
      </dgm:t>
    </dgm:pt>
    <dgm:pt modelId="{CA051CDC-3981-4962-82F0-BD80C478D7F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/>
            <a:t>Сопровождение  игровой деятельности</a:t>
          </a:r>
          <a:r>
            <a:rPr lang="ru-RU" sz="1600" b="1" baseline="0" dirty="0" smtClean="0"/>
            <a:t> (музыкальные, театрализованные, хороводные, сюжетно-ролевые); изготовление атрибутов вместе с родителями</a:t>
          </a:r>
          <a:endParaRPr lang="ru-RU" sz="1600" b="1" dirty="0"/>
        </a:p>
      </dgm:t>
    </dgm:pt>
    <dgm:pt modelId="{7CBD8F24-6356-4A8F-9872-0103183D75D7}" type="parTrans" cxnId="{A4148B3F-FF74-495B-81FE-D5742CBCFCE9}">
      <dgm:prSet/>
      <dgm:spPr/>
      <dgm:t>
        <a:bodyPr/>
        <a:lstStyle/>
        <a:p>
          <a:endParaRPr lang="ru-RU"/>
        </a:p>
      </dgm:t>
    </dgm:pt>
    <dgm:pt modelId="{BBF79339-3F5A-41A5-A1BD-5CD94BD5A969}" type="sibTrans" cxnId="{A4148B3F-FF74-495B-81FE-D5742CBCFCE9}">
      <dgm:prSet/>
      <dgm:spPr/>
      <dgm:t>
        <a:bodyPr/>
        <a:lstStyle/>
        <a:p>
          <a:endParaRPr lang="ru-RU"/>
        </a:p>
      </dgm:t>
    </dgm:pt>
    <dgm:pt modelId="{5E46A90E-8F71-4CD0-BBAC-C3D1494AE1DD}">
      <dgm:prSet phldrT="[Текст]" phldr="1"/>
      <dgm:spPr/>
      <dgm:t>
        <a:bodyPr/>
        <a:lstStyle/>
        <a:p>
          <a:endParaRPr lang="ru-RU" dirty="0"/>
        </a:p>
      </dgm:t>
    </dgm:pt>
    <dgm:pt modelId="{1ADFB5B2-C635-4F09-B435-3802685DF84C}" type="parTrans" cxnId="{1855AC4E-951C-4CC7-8E07-DD18AED4E4A9}">
      <dgm:prSet/>
      <dgm:spPr/>
      <dgm:t>
        <a:bodyPr/>
        <a:lstStyle/>
        <a:p>
          <a:endParaRPr lang="ru-RU"/>
        </a:p>
      </dgm:t>
    </dgm:pt>
    <dgm:pt modelId="{51BC6EDB-C08C-40BB-A6BC-53D86CB19F63}" type="sibTrans" cxnId="{1855AC4E-951C-4CC7-8E07-DD18AED4E4A9}">
      <dgm:prSet/>
      <dgm:spPr/>
      <dgm:t>
        <a:bodyPr/>
        <a:lstStyle/>
        <a:p>
          <a:endParaRPr lang="ru-RU"/>
        </a:p>
      </dgm:t>
    </dgm:pt>
    <dgm:pt modelId="{23F9A100-3D99-4A8F-B5C8-633929B75146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/>
            <a:t>Продуктивная совместная деятельность (рисование, лепка, аппликация, художественный труд) по замыслу, на темы народных </a:t>
          </a:r>
          <a:r>
            <a:rPr lang="ru-RU" sz="1600" b="1" dirty="0" err="1" smtClean="0"/>
            <a:t>потешек</a:t>
          </a:r>
          <a:r>
            <a:rPr lang="ru-RU" sz="1600" b="1" dirty="0" smtClean="0"/>
            <a:t>. По мотивам знакомых стихов и сказок</a:t>
          </a:r>
          <a:endParaRPr lang="ru-RU" sz="1600" b="1" dirty="0"/>
        </a:p>
      </dgm:t>
    </dgm:pt>
    <dgm:pt modelId="{7C25B55F-C119-4F32-BAC8-1C287F9A28CD}" type="parTrans" cxnId="{4012605C-1FE3-4CCC-9BA4-2C11BF63A249}">
      <dgm:prSet/>
      <dgm:spPr/>
      <dgm:t>
        <a:bodyPr/>
        <a:lstStyle/>
        <a:p>
          <a:endParaRPr lang="ru-RU"/>
        </a:p>
      </dgm:t>
    </dgm:pt>
    <dgm:pt modelId="{3F187FE8-5255-46CF-8963-C5292D80254F}" type="sibTrans" cxnId="{4012605C-1FE3-4CCC-9BA4-2C11BF63A249}">
      <dgm:prSet/>
      <dgm:spPr/>
      <dgm:t>
        <a:bodyPr/>
        <a:lstStyle/>
        <a:p>
          <a:endParaRPr lang="ru-RU"/>
        </a:p>
      </dgm:t>
    </dgm:pt>
    <dgm:pt modelId="{A97C543F-0290-43FE-924D-94EB29D97C46}">
      <dgm:prSet phldrT="[Текст]" phldr="1"/>
      <dgm:spPr/>
      <dgm:t>
        <a:bodyPr/>
        <a:lstStyle/>
        <a:p>
          <a:endParaRPr lang="ru-RU" dirty="0"/>
        </a:p>
      </dgm:t>
    </dgm:pt>
    <dgm:pt modelId="{A1CB4A40-DD99-4417-8D7B-DEC87200447F}" type="parTrans" cxnId="{306907B0-DC06-4FDF-A1DA-1776A97DCE93}">
      <dgm:prSet/>
      <dgm:spPr/>
      <dgm:t>
        <a:bodyPr/>
        <a:lstStyle/>
        <a:p>
          <a:endParaRPr lang="ru-RU"/>
        </a:p>
      </dgm:t>
    </dgm:pt>
    <dgm:pt modelId="{883AC40A-7991-4376-A675-DBC6A3488451}" type="sibTrans" cxnId="{306907B0-DC06-4FDF-A1DA-1776A97DCE93}">
      <dgm:prSet/>
      <dgm:spPr/>
      <dgm:t>
        <a:bodyPr/>
        <a:lstStyle/>
        <a:p>
          <a:endParaRPr lang="ru-RU"/>
        </a:p>
      </dgm:t>
    </dgm:pt>
    <dgm:pt modelId="{80BF58AC-6C92-4102-89BA-55DBA6324C06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/>
            <a:t>Чтение и обсуждение детской художественной литературы. Рассматривание иллюстраций</a:t>
          </a:r>
          <a:endParaRPr lang="ru-RU" sz="1600" b="1" dirty="0"/>
        </a:p>
      </dgm:t>
    </dgm:pt>
    <dgm:pt modelId="{078FB1B6-F209-4617-B124-3590148715BC}" type="parTrans" cxnId="{F55F5D47-389A-493F-AF92-EE57D02919B0}">
      <dgm:prSet/>
      <dgm:spPr/>
      <dgm:t>
        <a:bodyPr/>
        <a:lstStyle/>
        <a:p>
          <a:endParaRPr lang="ru-RU"/>
        </a:p>
      </dgm:t>
    </dgm:pt>
    <dgm:pt modelId="{268CFAFD-BF7A-4E17-8ADE-252A8EC85604}" type="sibTrans" cxnId="{F55F5D47-389A-493F-AF92-EE57D02919B0}">
      <dgm:prSet/>
      <dgm:spPr/>
      <dgm:t>
        <a:bodyPr/>
        <a:lstStyle/>
        <a:p>
          <a:endParaRPr lang="ru-RU"/>
        </a:p>
      </dgm:t>
    </dgm:pt>
    <dgm:pt modelId="{85E8816D-D4C7-48AA-BE0E-632AAC09F11B}">
      <dgm:prSet phldrT="[Текст]" phldr="1"/>
      <dgm:spPr/>
      <dgm:t>
        <a:bodyPr/>
        <a:lstStyle/>
        <a:p>
          <a:endParaRPr lang="ru-RU" dirty="0"/>
        </a:p>
      </dgm:t>
    </dgm:pt>
    <dgm:pt modelId="{3BD5AC0B-D74F-4AB6-8010-75E4D5DA3676}" type="parTrans" cxnId="{F8051AEA-408C-4375-A64F-DC09F881D56B}">
      <dgm:prSet/>
      <dgm:spPr/>
      <dgm:t>
        <a:bodyPr/>
        <a:lstStyle/>
        <a:p>
          <a:endParaRPr lang="ru-RU"/>
        </a:p>
      </dgm:t>
    </dgm:pt>
    <dgm:pt modelId="{E5B7005E-AAF3-4BAF-96C8-142F4EB6BCE8}" type="sibTrans" cxnId="{F8051AEA-408C-4375-A64F-DC09F881D56B}">
      <dgm:prSet/>
      <dgm:spPr/>
      <dgm:t>
        <a:bodyPr/>
        <a:lstStyle/>
        <a:p>
          <a:endParaRPr lang="ru-RU"/>
        </a:p>
      </dgm:t>
    </dgm:pt>
    <dgm:pt modelId="{4FC505DD-31A7-4250-B787-62FC803CE2B0}">
      <dgm:prSet phldrT="[Текст]" phldr="1"/>
      <dgm:spPr/>
      <dgm:t>
        <a:bodyPr/>
        <a:lstStyle/>
        <a:p>
          <a:endParaRPr lang="ru-RU" dirty="0"/>
        </a:p>
      </dgm:t>
    </dgm:pt>
    <dgm:pt modelId="{B5E1496A-C0B4-488B-9C45-6BE6DB7B7284}" type="parTrans" cxnId="{DD94202B-9DA0-4ADA-8702-397107CB9CF1}">
      <dgm:prSet/>
      <dgm:spPr/>
      <dgm:t>
        <a:bodyPr/>
        <a:lstStyle/>
        <a:p>
          <a:endParaRPr lang="ru-RU"/>
        </a:p>
      </dgm:t>
    </dgm:pt>
    <dgm:pt modelId="{059CD2CE-5AAD-4CD3-8DA4-946CC88E6EB2}" type="sibTrans" cxnId="{DD94202B-9DA0-4ADA-8702-397107CB9CF1}">
      <dgm:prSet/>
      <dgm:spPr/>
      <dgm:t>
        <a:bodyPr/>
        <a:lstStyle/>
        <a:p>
          <a:endParaRPr lang="ru-RU"/>
        </a:p>
      </dgm:t>
    </dgm:pt>
    <dgm:pt modelId="{801235F7-57E5-4C06-B70A-96DAC21BD1E8}">
      <dgm:prSet phldrT="[Текст]" phldr="1"/>
      <dgm:spPr/>
      <dgm:t>
        <a:bodyPr/>
        <a:lstStyle/>
        <a:p>
          <a:endParaRPr lang="ru-RU" dirty="0"/>
        </a:p>
      </dgm:t>
    </dgm:pt>
    <dgm:pt modelId="{B7D851EB-9E36-4422-BAE8-8F880970A01C}" type="parTrans" cxnId="{DEFBFC2D-A2BA-4F03-A6F2-180E9238A7FD}">
      <dgm:prSet/>
      <dgm:spPr/>
      <dgm:t>
        <a:bodyPr/>
        <a:lstStyle/>
        <a:p>
          <a:endParaRPr lang="ru-RU"/>
        </a:p>
      </dgm:t>
    </dgm:pt>
    <dgm:pt modelId="{C598DCC8-6FF1-4E76-8D32-051055DE4531}" type="sibTrans" cxnId="{DEFBFC2D-A2BA-4F03-A6F2-180E9238A7FD}">
      <dgm:prSet/>
      <dgm:spPr/>
      <dgm:t>
        <a:bodyPr/>
        <a:lstStyle/>
        <a:p>
          <a:endParaRPr lang="ru-RU"/>
        </a:p>
      </dgm:t>
    </dgm:pt>
    <dgm:pt modelId="{ACAA102F-40A8-451A-8479-A7DE786A8FFE}">
      <dgm:prSet phldrT="[Текст]" phldr="1"/>
      <dgm:spPr/>
      <dgm:t>
        <a:bodyPr/>
        <a:lstStyle/>
        <a:p>
          <a:endParaRPr lang="ru-RU" dirty="0"/>
        </a:p>
      </dgm:t>
    </dgm:pt>
    <dgm:pt modelId="{65940C4A-E5BD-496A-A682-A122FE3B513C}" type="parTrans" cxnId="{2D8B3299-3B2D-4A39-89E1-450D25E5FE19}">
      <dgm:prSet/>
      <dgm:spPr/>
      <dgm:t>
        <a:bodyPr/>
        <a:lstStyle/>
        <a:p>
          <a:endParaRPr lang="ru-RU"/>
        </a:p>
      </dgm:t>
    </dgm:pt>
    <dgm:pt modelId="{7FB5975A-94E8-4C53-9827-2988A5E788FF}" type="sibTrans" cxnId="{2D8B3299-3B2D-4A39-89E1-450D25E5FE19}">
      <dgm:prSet/>
      <dgm:spPr/>
      <dgm:t>
        <a:bodyPr/>
        <a:lstStyle/>
        <a:p>
          <a:endParaRPr lang="ru-RU"/>
        </a:p>
      </dgm:t>
    </dgm:pt>
    <dgm:pt modelId="{5EB19449-D7A9-4B0D-8F6A-4DCC7427DE37}">
      <dgm:prSet custT="1"/>
      <dgm:spPr>
        <a:solidFill>
          <a:schemeClr val="accent3">
            <a:lumMod val="40000"/>
            <a:lumOff val="60000"/>
            <a:alpha val="89804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600" b="1" dirty="0" err="1" smtClean="0"/>
            <a:t>Досуговая</a:t>
          </a:r>
          <a:r>
            <a:rPr lang="ru-RU" sz="1600" b="1" dirty="0" smtClean="0"/>
            <a:t> деятельность (музыкальные праздники и развлечения)</a:t>
          </a:r>
          <a:endParaRPr lang="ru-RU" sz="1600" b="1" dirty="0"/>
        </a:p>
      </dgm:t>
    </dgm:pt>
    <dgm:pt modelId="{F55170A8-A962-41A1-A96F-5FE51A19C657}" type="parTrans" cxnId="{AA27C4E4-9730-44DC-8FF8-2AA76241B1CD}">
      <dgm:prSet/>
      <dgm:spPr/>
      <dgm:t>
        <a:bodyPr/>
        <a:lstStyle/>
        <a:p>
          <a:endParaRPr lang="ru-RU"/>
        </a:p>
      </dgm:t>
    </dgm:pt>
    <dgm:pt modelId="{E2C0CC21-04BD-492F-A9F9-EC777F8FA69C}" type="sibTrans" cxnId="{AA27C4E4-9730-44DC-8FF8-2AA76241B1CD}">
      <dgm:prSet/>
      <dgm:spPr/>
      <dgm:t>
        <a:bodyPr/>
        <a:lstStyle/>
        <a:p>
          <a:endParaRPr lang="ru-RU"/>
        </a:p>
      </dgm:t>
    </dgm:pt>
    <dgm:pt modelId="{956D0080-271F-488A-B60A-29B732FD4C1F}">
      <dgm:prSet custT="1"/>
      <dgm:spPr>
        <a:solidFill>
          <a:srgbClr val="FFFF99">
            <a:alpha val="89804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err="1" smtClean="0"/>
            <a:t>Инсценирование</a:t>
          </a:r>
          <a:r>
            <a:rPr lang="ru-RU" sz="1600" b="1" baseline="0" dirty="0" smtClean="0"/>
            <a:t> и драматизация отрывков из сказок совместно с родителями</a:t>
          </a:r>
          <a:endParaRPr lang="ru-RU" sz="1600" b="1" dirty="0"/>
        </a:p>
      </dgm:t>
    </dgm:pt>
    <dgm:pt modelId="{2EB02058-8497-4CB2-A4F6-90E020445023}" type="parTrans" cxnId="{F278BFA4-3D2C-408C-BBB0-E70B2972DB70}">
      <dgm:prSet/>
      <dgm:spPr/>
      <dgm:t>
        <a:bodyPr/>
        <a:lstStyle/>
        <a:p>
          <a:endParaRPr lang="ru-RU"/>
        </a:p>
      </dgm:t>
    </dgm:pt>
    <dgm:pt modelId="{DD141E2F-23EA-4D4B-8279-377C469CF460}" type="sibTrans" cxnId="{F278BFA4-3D2C-408C-BBB0-E70B2972DB70}">
      <dgm:prSet/>
      <dgm:spPr/>
      <dgm:t>
        <a:bodyPr/>
        <a:lstStyle/>
        <a:p>
          <a:endParaRPr lang="ru-RU"/>
        </a:p>
      </dgm:t>
    </dgm:pt>
    <dgm:pt modelId="{1A85AA14-D9AA-4849-BC5B-55125537E3B6}">
      <dgm:prSet custT="1"/>
      <dgm:spPr>
        <a:solidFill>
          <a:srgbClr val="AEE8EE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/>
            <a:t>Танцы</a:t>
          </a:r>
          <a:r>
            <a:rPr lang="ru-RU" sz="1600" b="1" baseline="0" dirty="0" smtClean="0"/>
            <a:t> (показ взрослым танцевальных плясовых музыкально- ритмических движений, показ ребенком плясовых движений, совместные действия детей и взрослых)</a:t>
          </a:r>
          <a:endParaRPr lang="ru-RU" sz="1600" b="1" dirty="0"/>
        </a:p>
      </dgm:t>
    </dgm:pt>
    <dgm:pt modelId="{3FA85C00-B383-42E0-AC75-67941DC06572}" type="parTrans" cxnId="{0A3B8137-B365-4AD2-BF2C-B5FC68256108}">
      <dgm:prSet/>
      <dgm:spPr/>
      <dgm:t>
        <a:bodyPr/>
        <a:lstStyle/>
        <a:p>
          <a:endParaRPr lang="ru-RU"/>
        </a:p>
      </dgm:t>
    </dgm:pt>
    <dgm:pt modelId="{6BB485EA-85CC-41CA-AC66-EB6CA9DD58FB}" type="sibTrans" cxnId="{0A3B8137-B365-4AD2-BF2C-B5FC68256108}">
      <dgm:prSet/>
      <dgm:spPr/>
      <dgm:t>
        <a:bodyPr/>
        <a:lstStyle/>
        <a:p>
          <a:endParaRPr lang="ru-RU"/>
        </a:p>
      </dgm:t>
    </dgm:pt>
    <dgm:pt modelId="{8C63E7BB-7A34-4800-A04D-623122964764}">
      <dgm:prSet custT="1"/>
      <dgm:spPr>
        <a:solidFill>
          <a:srgbClr val="FF66FF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b="1" dirty="0" smtClean="0"/>
            <a:t>Слушание и обсуждение народной, классической. Детской музыки, дидактические </a:t>
          </a:r>
          <a:r>
            <a:rPr lang="ru-RU" sz="1600" b="1" dirty="0" err="1" smtClean="0"/>
            <a:t>инры</a:t>
          </a:r>
          <a:r>
            <a:rPr lang="ru-RU" sz="1600" b="1" dirty="0" smtClean="0"/>
            <a:t>. Связанные с восприятием музыки</a:t>
          </a:r>
          <a:endParaRPr lang="ru-RU" sz="1600" b="1" dirty="0"/>
        </a:p>
      </dgm:t>
    </dgm:pt>
    <dgm:pt modelId="{A496C087-E2A4-41F4-9B85-A871A438BF40}" type="parTrans" cxnId="{AE4532DF-467F-4FBD-AD6D-C6B705D56820}">
      <dgm:prSet/>
      <dgm:spPr/>
      <dgm:t>
        <a:bodyPr/>
        <a:lstStyle/>
        <a:p>
          <a:endParaRPr lang="ru-RU"/>
        </a:p>
      </dgm:t>
    </dgm:pt>
    <dgm:pt modelId="{832183BF-EFE2-4D38-83B9-65E7A09D22E9}" type="sibTrans" cxnId="{AE4532DF-467F-4FBD-AD6D-C6B705D56820}">
      <dgm:prSet/>
      <dgm:spPr/>
      <dgm:t>
        <a:bodyPr/>
        <a:lstStyle/>
        <a:p>
          <a:endParaRPr lang="ru-RU"/>
        </a:p>
      </dgm:t>
    </dgm:pt>
    <dgm:pt modelId="{4E9F9D98-D2F2-4B72-A846-067B5DBF3958}" type="pres">
      <dgm:prSet presAssocID="{EEFB0119-A544-4C14-841B-AFC1F0CBB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EA794-0743-4F6F-B59F-1972F1EE6CB2}" type="pres">
      <dgm:prSet presAssocID="{B056C605-6291-4EDB-8320-C1ADE45E518C}" presName="composite" presStyleCnt="0"/>
      <dgm:spPr/>
    </dgm:pt>
    <dgm:pt modelId="{C6FC331E-400C-467D-9837-C8BBD88024DF}" type="pres">
      <dgm:prSet presAssocID="{B056C605-6291-4EDB-8320-C1ADE45E518C}" presName="parentText" presStyleLbl="alignNode1" presStyleIdx="0" presStyleCnt="7" custLinFactNeighborX="0" custLinFactNeighborY="42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E5A7-6BC0-4EEE-8701-364B6125755E}" type="pres">
      <dgm:prSet presAssocID="{B056C605-6291-4EDB-8320-C1ADE45E518C}" presName="descendantText" presStyleLbl="alignAcc1" presStyleIdx="0" presStyleCnt="7" custLinFactNeighborX="-368" custLinFactNeighborY="8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FEE94-A2DB-411A-A9A6-27B49B32C0C6}" type="pres">
      <dgm:prSet presAssocID="{FBD500DD-E36D-4AA7-B057-4179CE6ADED5}" presName="sp" presStyleCnt="0"/>
      <dgm:spPr/>
    </dgm:pt>
    <dgm:pt modelId="{05F3A8F4-BBF1-4441-8BF7-941A1AD682AE}" type="pres">
      <dgm:prSet presAssocID="{5E46A90E-8F71-4CD0-BBAC-C3D1494AE1DD}" presName="composite" presStyleCnt="0"/>
      <dgm:spPr/>
    </dgm:pt>
    <dgm:pt modelId="{AAD78F15-836B-4FE4-9573-85C6C646C2D3}" type="pres">
      <dgm:prSet presAssocID="{5E46A90E-8F71-4CD0-BBAC-C3D1494AE1DD}" presName="parentText" presStyleLbl="alignNode1" presStyleIdx="1" presStyleCnt="7" custLinFactNeighborX="0" custLinFactNeighborY="28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C41AE-70A6-4EB6-A44B-464A41DA82A3}" type="pres">
      <dgm:prSet presAssocID="{5E46A90E-8F71-4CD0-BBAC-C3D1494AE1DD}" presName="descendantText" presStyleLbl="alignAcc1" presStyleIdx="1" presStyleCnt="7" custScaleY="126752" custLinFactNeighborX="-368" custLinFactNeighborY="70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89609-B261-46E8-909A-4079F6F8F0F1}" type="pres">
      <dgm:prSet presAssocID="{51BC6EDB-C08C-40BB-A6BC-53D86CB19F63}" presName="sp" presStyleCnt="0"/>
      <dgm:spPr/>
    </dgm:pt>
    <dgm:pt modelId="{5BA32F43-9E99-488B-906B-DEF418056357}" type="pres">
      <dgm:prSet presAssocID="{A97C543F-0290-43FE-924D-94EB29D97C46}" presName="composite" presStyleCnt="0"/>
      <dgm:spPr/>
    </dgm:pt>
    <dgm:pt modelId="{82AC67FB-FBD9-4F7F-93AD-7ED12F637CE3}" type="pres">
      <dgm:prSet presAssocID="{A97C543F-0290-43FE-924D-94EB29D97C46}" presName="parentText" presStyleLbl="alignNode1" presStyleIdx="2" presStyleCnt="7" custLinFactNeighborX="0" custLinFactNeighborY="32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3D5D9-1692-4949-8DAD-583815614630}" type="pres">
      <dgm:prSet presAssocID="{A97C543F-0290-43FE-924D-94EB29D97C46}" presName="descendantText" presStyleLbl="alignAcc1" presStyleIdx="2" presStyleCnt="7" custLinFactNeighborX="-368" custLinFactNeighborY="7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AB38-EA2A-40CD-B456-9DED84F98873}" type="pres">
      <dgm:prSet presAssocID="{883AC40A-7991-4376-A675-DBC6A3488451}" presName="sp" presStyleCnt="0"/>
      <dgm:spPr/>
    </dgm:pt>
    <dgm:pt modelId="{E5406364-57EB-4B14-BE9D-C7E55F5964CF}" type="pres">
      <dgm:prSet presAssocID="{85E8816D-D4C7-48AA-BE0E-632AAC09F11B}" presName="composite" presStyleCnt="0"/>
      <dgm:spPr/>
    </dgm:pt>
    <dgm:pt modelId="{0F693552-79DF-4BDA-A8D2-9FBDB26EC9E9}" type="pres">
      <dgm:prSet presAssocID="{85E8816D-D4C7-48AA-BE0E-632AAC09F11B}" presName="parentText" presStyleLbl="alignNode1" presStyleIdx="3" presStyleCnt="7" custLinFactNeighborX="0" custLinFactNeighborY="284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CAE3-F89D-4DDF-A83D-1FD4D3BD2EAD}" type="pres">
      <dgm:prSet presAssocID="{85E8816D-D4C7-48AA-BE0E-632AAC09F11B}" presName="descendantText" presStyleLbl="alignAcc1" presStyleIdx="3" presStyleCnt="7" custLinFactNeighborX="-368" custLinFactNeighborY="6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9363B-DE14-4CA5-9DCE-5C06F2642C4D}" type="pres">
      <dgm:prSet presAssocID="{E5B7005E-AAF3-4BAF-96C8-142F4EB6BCE8}" presName="sp" presStyleCnt="0"/>
      <dgm:spPr/>
    </dgm:pt>
    <dgm:pt modelId="{D5B2F94F-954A-4C8A-872C-800D60829F4F}" type="pres">
      <dgm:prSet presAssocID="{4FC505DD-31A7-4250-B787-62FC803CE2B0}" presName="composite" presStyleCnt="0"/>
      <dgm:spPr/>
    </dgm:pt>
    <dgm:pt modelId="{C9D7BD95-B66A-4E42-867C-1B2FF54EC414}" type="pres">
      <dgm:prSet presAssocID="{4FC505DD-31A7-4250-B787-62FC803CE2B0}" presName="parentText" presStyleLbl="alignNode1" presStyleIdx="4" presStyleCnt="7" custLinFactNeighborX="0" custLinFactNeighborY="238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6C502-75A1-43F5-9C03-D77C39D953D5}" type="pres">
      <dgm:prSet presAssocID="{4FC505DD-31A7-4250-B787-62FC803CE2B0}" presName="descendantText" presStyleLbl="alignAcc1" presStyleIdx="4" presStyleCnt="7" custLinFactNeighborX="-368" custLinFactNeighborY="48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94D47-2BD3-40DD-8477-B5998102BD37}" type="pres">
      <dgm:prSet presAssocID="{059CD2CE-5AAD-4CD3-8DA4-946CC88E6EB2}" presName="sp" presStyleCnt="0"/>
      <dgm:spPr/>
    </dgm:pt>
    <dgm:pt modelId="{2BA25340-7E33-474D-91CE-C30D92B71ADB}" type="pres">
      <dgm:prSet presAssocID="{801235F7-57E5-4C06-B70A-96DAC21BD1E8}" presName="composite" presStyleCnt="0"/>
      <dgm:spPr/>
    </dgm:pt>
    <dgm:pt modelId="{59F98B1E-B4E6-4FC5-95D7-1ADD8EA3BB0C}" type="pres">
      <dgm:prSet presAssocID="{801235F7-57E5-4C06-B70A-96DAC21BD1E8}" presName="parentText" presStyleLbl="alignNode1" presStyleIdx="5" presStyleCnt="7" custLinFactNeighborX="0" custLinFactNeighborY="10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3B0FF-19D1-4AD6-80E4-384C1BF53109}" type="pres">
      <dgm:prSet presAssocID="{801235F7-57E5-4C06-B70A-96DAC21BD1E8}" presName="descendantText" presStyleLbl="alignAcc1" presStyleIdx="5" presStyleCnt="7" custScaleY="109874" custLinFactNeighborX="666" custLinFactNeighborY="3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CFB87-356D-44EF-9C45-7295A911EE11}" type="pres">
      <dgm:prSet presAssocID="{C598DCC8-6FF1-4E76-8D32-051055DE4531}" presName="sp" presStyleCnt="0"/>
      <dgm:spPr/>
    </dgm:pt>
    <dgm:pt modelId="{A5EA3C27-AE94-4BB7-BF1E-1F5BED513F64}" type="pres">
      <dgm:prSet presAssocID="{ACAA102F-40A8-451A-8479-A7DE786A8FFE}" presName="composite" presStyleCnt="0"/>
      <dgm:spPr/>
    </dgm:pt>
    <dgm:pt modelId="{5B6729BE-3296-4EB1-927E-F8DB901AF80F}" type="pres">
      <dgm:prSet presAssocID="{ACAA102F-40A8-451A-8479-A7DE786A8FFE}" presName="parentText" presStyleLbl="alignNode1" presStyleIdx="6" presStyleCnt="7" custLinFactNeighborX="0" custLinFactNeighborY="8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DB9A6-AB50-4CA0-BD93-B9BFD83D36C9}" type="pres">
      <dgm:prSet presAssocID="{ACAA102F-40A8-451A-8479-A7DE786A8FFE}" presName="descendantText" presStyleLbl="alignAcc1" presStyleIdx="6" presStyleCnt="7" custLinFactNeighborX="666" custLinFactNeighborY="26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4202B-9DA0-4ADA-8702-397107CB9CF1}" srcId="{EEFB0119-A544-4C14-841B-AFC1F0CBBC4C}" destId="{4FC505DD-31A7-4250-B787-62FC803CE2B0}" srcOrd="4" destOrd="0" parTransId="{B5E1496A-C0B4-488B-9C45-6BE6DB7B7284}" sibTransId="{059CD2CE-5AAD-4CD3-8DA4-946CC88E6EB2}"/>
    <dgm:cxn modelId="{A4148B3F-FF74-495B-81FE-D5742CBCFCE9}" srcId="{B056C605-6291-4EDB-8320-C1ADE45E518C}" destId="{CA051CDC-3981-4962-82F0-BD80C478D7F5}" srcOrd="0" destOrd="0" parTransId="{7CBD8F24-6356-4A8F-9872-0103183D75D7}" sibTransId="{BBF79339-3F5A-41A5-A1BD-5CD94BD5A969}"/>
    <dgm:cxn modelId="{4012605C-1FE3-4CCC-9BA4-2C11BF63A249}" srcId="{5E46A90E-8F71-4CD0-BBAC-C3D1494AE1DD}" destId="{23F9A100-3D99-4A8F-B5C8-633929B75146}" srcOrd="0" destOrd="0" parTransId="{7C25B55F-C119-4F32-BAC8-1C287F9A28CD}" sibTransId="{3F187FE8-5255-46CF-8963-C5292D80254F}"/>
    <dgm:cxn modelId="{AC0BD212-A1C6-405E-9E66-E98B4E3AEC83}" type="presOf" srcId="{8C63E7BB-7A34-4800-A04D-623122964764}" destId="{B57DB9A6-AB50-4CA0-BD93-B9BFD83D36C9}" srcOrd="0" destOrd="0" presId="urn:microsoft.com/office/officeart/2005/8/layout/chevron2"/>
    <dgm:cxn modelId="{1855AC4E-951C-4CC7-8E07-DD18AED4E4A9}" srcId="{EEFB0119-A544-4C14-841B-AFC1F0CBBC4C}" destId="{5E46A90E-8F71-4CD0-BBAC-C3D1494AE1DD}" srcOrd="1" destOrd="0" parTransId="{1ADFB5B2-C635-4F09-B435-3802685DF84C}" sibTransId="{51BC6EDB-C08C-40BB-A6BC-53D86CB19F63}"/>
    <dgm:cxn modelId="{F55F5D47-389A-493F-AF92-EE57D02919B0}" srcId="{A97C543F-0290-43FE-924D-94EB29D97C46}" destId="{80BF58AC-6C92-4102-89BA-55DBA6324C06}" srcOrd="0" destOrd="0" parTransId="{078FB1B6-F209-4617-B124-3590148715BC}" sibTransId="{268CFAFD-BF7A-4E17-8ADE-252A8EC85604}"/>
    <dgm:cxn modelId="{F4BE3886-4074-4848-A46B-0A481189877A}" type="presOf" srcId="{EEFB0119-A544-4C14-841B-AFC1F0CBBC4C}" destId="{4E9F9D98-D2F2-4B72-A846-067B5DBF3958}" srcOrd="0" destOrd="0" presId="urn:microsoft.com/office/officeart/2005/8/layout/chevron2"/>
    <dgm:cxn modelId="{F9C347CB-B35E-4CC0-B5CE-3D4552EED6B2}" type="presOf" srcId="{B056C605-6291-4EDB-8320-C1ADE45E518C}" destId="{C6FC331E-400C-467D-9837-C8BBD88024DF}" srcOrd="0" destOrd="0" presId="urn:microsoft.com/office/officeart/2005/8/layout/chevron2"/>
    <dgm:cxn modelId="{D11FFCA4-43FC-4055-850C-05DEF1822FD7}" type="presOf" srcId="{5EB19449-D7A9-4B0D-8F6A-4DCC7427DE37}" destId="{FF3ECAE3-F89D-4DDF-A83D-1FD4D3BD2EAD}" srcOrd="0" destOrd="0" presId="urn:microsoft.com/office/officeart/2005/8/layout/chevron2"/>
    <dgm:cxn modelId="{6A37F089-DF83-4609-BC98-E6F937D0D81D}" type="presOf" srcId="{4FC505DD-31A7-4250-B787-62FC803CE2B0}" destId="{C9D7BD95-B66A-4E42-867C-1B2FF54EC414}" srcOrd="0" destOrd="0" presId="urn:microsoft.com/office/officeart/2005/8/layout/chevron2"/>
    <dgm:cxn modelId="{E643E5BD-2359-443D-8E0B-ABFBF8579AAB}" type="presOf" srcId="{956D0080-271F-488A-B60A-29B732FD4C1F}" destId="{23C6C502-75A1-43F5-9C03-D77C39D953D5}" srcOrd="0" destOrd="0" presId="urn:microsoft.com/office/officeart/2005/8/layout/chevron2"/>
    <dgm:cxn modelId="{AA27C4E4-9730-44DC-8FF8-2AA76241B1CD}" srcId="{85E8816D-D4C7-48AA-BE0E-632AAC09F11B}" destId="{5EB19449-D7A9-4B0D-8F6A-4DCC7427DE37}" srcOrd="0" destOrd="0" parTransId="{F55170A8-A962-41A1-A96F-5FE51A19C657}" sibTransId="{E2C0CC21-04BD-492F-A9F9-EC777F8FA69C}"/>
    <dgm:cxn modelId="{09CD8939-5465-4F88-B662-D0EEFEBEEC28}" type="presOf" srcId="{85E8816D-D4C7-48AA-BE0E-632AAC09F11B}" destId="{0F693552-79DF-4BDA-A8D2-9FBDB26EC9E9}" srcOrd="0" destOrd="0" presId="urn:microsoft.com/office/officeart/2005/8/layout/chevron2"/>
    <dgm:cxn modelId="{DEFBFC2D-A2BA-4F03-A6F2-180E9238A7FD}" srcId="{EEFB0119-A544-4C14-841B-AFC1F0CBBC4C}" destId="{801235F7-57E5-4C06-B70A-96DAC21BD1E8}" srcOrd="5" destOrd="0" parTransId="{B7D851EB-9E36-4422-BAE8-8F880970A01C}" sibTransId="{C598DCC8-6FF1-4E76-8D32-051055DE4531}"/>
    <dgm:cxn modelId="{0A3B8137-B365-4AD2-BF2C-B5FC68256108}" srcId="{801235F7-57E5-4C06-B70A-96DAC21BD1E8}" destId="{1A85AA14-D9AA-4849-BC5B-55125537E3B6}" srcOrd="0" destOrd="0" parTransId="{3FA85C00-B383-42E0-AC75-67941DC06572}" sibTransId="{6BB485EA-85CC-41CA-AC66-EB6CA9DD58FB}"/>
    <dgm:cxn modelId="{2D8B3299-3B2D-4A39-89E1-450D25E5FE19}" srcId="{EEFB0119-A544-4C14-841B-AFC1F0CBBC4C}" destId="{ACAA102F-40A8-451A-8479-A7DE786A8FFE}" srcOrd="6" destOrd="0" parTransId="{65940C4A-E5BD-496A-A682-A122FE3B513C}" sibTransId="{7FB5975A-94E8-4C53-9827-2988A5E788FF}"/>
    <dgm:cxn modelId="{F278BFA4-3D2C-408C-BBB0-E70B2972DB70}" srcId="{4FC505DD-31A7-4250-B787-62FC803CE2B0}" destId="{956D0080-271F-488A-B60A-29B732FD4C1F}" srcOrd="0" destOrd="0" parTransId="{2EB02058-8497-4CB2-A4F6-90E020445023}" sibTransId="{DD141E2F-23EA-4D4B-8279-377C469CF460}"/>
    <dgm:cxn modelId="{0D8E7521-DB44-4DAB-BE2D-EE6F838A56D9}" type="presOf" srcId="{23F9A100-3D99-4A8F-B5C8-633929B75146}" destId="{06BC41AE-70A6-4EB6-A44B-464A41DA82A3}" srcOrd="0" destOrd="0" presId="urn:microsoft.com/office/officeart/2005/8/layout/chevron2"/>
    <dgm:cxn modelId="{921621DB-7CAE-4E71-821D-AE3065D92F01}" type="presOf" srcId="{CA051CDC-3981-4962-82F0-BD80C478D7F5}" destId="{B831E5A7-6BC0-4EEE-8701-364B6125755E}" srcOrd="0" destOrd="0" presId="urn:microsoft.com/office/officeart/2005/8/layout/chevron2"/>
    <dgm:cxn modelId="{306907B0-DC06-4FDF-A1DA-1776A97DCE93}" srcId="{EEFB0119-A544-4C14-841B-AFC1F0CBBC4C}" destId="{A97C543F-0290-43FE-924D-94EB29D97C46}" srcOrd="2" destOrd="0" parTransId="{A1CB4A40-DD99-4417-8D7B-DEC87200447F}" sibTransId="{883AC40A-7991-4376-A675-DBC6A3488451}"/>
    <dgm:cxn modelId="{9733C4E8-872B-4C3F-8692-B6BCD04A7A7E}" srcId="{EEFB0119-A544-4C14-841B-AFC1F0CBBC4C}" destId="{B056C605-6291-4EDB-8320-C1ADE45E518C}" srcOrd="0" destOrd="0" parTransId="{E83A9068-EB53-4975-A739-DA092BBA4AF2}" sibTransId="{FBD500DD-E36D-4AA7-B057-4179CE6ADED5}"/>
    <dgm:cxn modelId="{AE4532DF-467F-4FBD-AD6D-C6B705D56820}" srcId="{ACAA102F-40A8-451A-8479-A7DE786A8FFE}" destId="{8C63E7BB-7A34-4800-A04D-623122964764}" srcOrd="0" destOrd="0" parTransId="{A496C087-E2A4-41F4-9B85-A871A438BF40}" sibTransId="{832183BF-EFE2-4D38-83B9-65E7A09D22E9}"/>
    <dgm:cxn modelId="{F8051AEA-408C-4375-A64F-DC09F881D56B}" srcId="{EEFB0119-A544-4C14-841B-AFC1F0CBBC4C}" destId="{85E8816D-D4C7-48AA-BE0E-632AAC09F11B}" srcOrd="3" destOrd="0" parTransId="{3BD5AC0B-D74F-4AB6-8010-75E4D5DA3676}" sibTransId="{E5B7005E-AAF3-4BAF-96C8-142F4EB6BCE8}"/>
    <dgm:cxn modelId="{B6CC0A54-481F-4D71-8B59-3CBE7DEEB70C}" type="presOf" srcId="{ACAA102F-40A8-451A-8479-A7DE786A8FFE}" destId="{5B6729BE-3296-4EB1-927E-F8DB901AF80F}" srcOrd="0" destOrd="0" presId="urn:microsoft.com/office/officeart/2005/8/layout/chevron2"/>
    <dgm:cxn modelId="{A6EDD006-9822-477B-94D4-C6942700E718}" type="presOf" srcId="{801235F7-57E5-4C06-B70A-96DAC21BD1E8}" destId="{59F98B1E-B4E6-4FC5-95D7-1ADD8EA3BB0C}" srcOrd="0" destOrd="0" presId="urn:microsoft.com/office/officeart/2005/8/layout/chevron2"/>
    <dgm:cxn modelId="{271CB25D-A6C4-4808-9F50-E0E0FB1A4615}" type="presOf" srcId="{1A85AA14-D9AA-4849-BC5B-55125537E3B6}" destId="{2003B0FF-19D1-4AD6-80E4-384C1BF53109}" srcOrd="0" destOrd="0" presId="urn:microsoft.com/office/officeart/2005/8/layout/chevron2"/>
    <dgm:cxn modelId="{2112B923-0CDC-468C-9D63-461673B20D16}" type="presOf" srcId="{5E46A90E-8F71-4CD0-BBAC-C3D1494AE1DD}" destId="{AAD78F15-836B-4FE4-9573-85C6C646C2D3}" srcOrd="0" destOrd="0" presId="urn:microsoft.com/office/officeart/2005/8/layout/chevron2"/>
    <dgm:cxn modelId="{78FEF3FF-8CB9-4A7F-BFFD-CEA856A3BBBF}" type="presOf" srcId="{80BF58AC-6C92-4102-89BA-55DBA6324C06}" destId="{F143D5D9-1692-4949-8DAD-583815614630}" srcOrd="0" destOrd="0" presId="urn:microsoft.com/office/officeart/2005/8/layout/chevron2"/>
    <dgm:cxn modelId="{AC4F22A7-BFA6-4785-AD39-D29DF1FA4B1F}" type="presOf" srcId="{A97C543F-0290-43FE-924D-94EB29D97C46}" destId="{82AC67FB-FBD9-4F7F-93AD-7ED12F637CE3}" srcOrd="0" destOrd="0" presId="urn:microsoft.com/office/officeart/2005/8/layout/chevron2"/>
    <dgm:cxn modelId="{B1F8D2FD-9011-4B99-BADC-271BB6328199}" type="presParOf" srcId="{4E9F9D98-D2F2-4B72-A846-067B5DBF3958}" destId="{A94EA794-0743-4F6F-B59F-1972F1EE6CB2}" srcOrd="0" destOrd="0" presId="urn:microsoft.com/office/officeart/2005/8/layout/chevron2"/>
    <dgm:cxn modelId="{3D593198-EB72-4374-A7C6-3003D494E1C1}" type="presParOf" srcId="{A94EA794-0743-4F6F-B59F-1972F1EE6CB2}" destId="{C6FC331E-400C-467D-9837-C8BBD88024DF}" srcOrd="0" destOrd="0" presId="urn:microsoft.com/office/officeart/2005/8/layout/chevron2"/>
    <dgm:cxn modelId="{A22F9B9C-7410-4FAB-BECF-C03E20991CD0}" type="presParOf" srcId="{A94EA794-0743-4F6F-B59F-1972F1EE6CB2}" destId="{B831E5A7-6BC0-4EEE-8701-364B6125755E}" srcOrd="1" destOrd="0" presId="urn:microsoft.com/office/officeart/2005/8/layout/chevron2"/>
    <dgm:cxn modelId="{CC94B86F-26DE-49E1-ADDA-23E509AC996D}" type="presParOf" srcId="{4E9F9D98-D2F2-4B72-A846-067B5DBF3958}" destId="{210FEE94-A2DB-411A-A9A6-27B49B32C0C6}" srcOrd="1" destOrd="0" presId="urn:microsoft.com/office/officeart/2005/8/layout/chevron2"/>
    <dgm:cxn modelId="{50CF4552-90D7-46F9-82B5-7758ECB81CB3}" type="presParOf" srcId="{4E9F9D98-D2F2-4B72-A846-067B5DBF3958}" destId="{05F3A8F4-BBF1-4441-8BF7-941A1AD682AE}" srcOrd="2" destOrd="0" presId="urn:microsoft.com/office/officeart/2005/8/layout/chevron2"/>
    <dgm:cxn modelId="{6C676ED4-2F6F-4030-AB9D-49C82FC1470E}" type="presParOf" srcId="{05F3A8F4-BBF1-4441-8BF7-941A1AD682AE}" destId="{AAD78F15-836B-4FE4-9573-85C6C646C2D3}" srcOrd="0" destOrd="0" presId="urn:microsoft.com/office/officeart/2005/8/layout/chevron2"/>
    <dgm:cxn modelId="{C3D1787D-D326-4A34-B341-D6AE5DE4986D}" type="presParOf" srcId="{05F3A8F4-BBF1-4441-8BF7-941A1AD682AE}" destId="{06BC41AE-70A6-4EB6-A44B-464A41DA82A3}" srcOrd="1" destOrd="0" presId="urn:microsoft.com/office/officeart/2005/8/layout/chevron2"/>
    <dgm:cxn modelId="{7CA9D9DA-52FA-4B0E-8220-002DA79BBF0D}" type="presParOf" srcId="{4E9F9D98-D2F2-4B72-A846-067B5DBF3958}" destId="{D8589609-B261-46E8-909A-4079F6F8F0F1}" srcOrd="3" destOrd="0" presId="urn:microsoft.com/office/officeart/2005/8/layout/chevron2"/>
    <dgm:cxn modelId="{E704DF3A-FB7A-49EE-AE84-D5CD2883EF6A}" type="presParOf" srcId="{4E9F9D98-D2F2-4B72-A846-067B5DBF3958}" destId="{5BA32F43-9E99-488B-906B-DEF418056357}" srcOrd="4" destOrd="0" presId="urn:microsoft.com/office/officeart/2005/8/layout/chevron2"/>
    <dgm:cxn modelId="{4FBF37B7-BADD-4E65-9758-7123AE1DF6BB}" type="presParOf" srcId="{5BA32F43-9E99-488B-906B-DEF418056357}" destId="{82AC67FB-FBD9-4F7F-93AD-7ED12F637CE3}" srcOrd="0" destOrd="0" presId="urn:microsoft.com/office/officeart/2005/8/layout/chevron2"/>
    <dgm:cxn modelId="{DF245717-040F-4C30-94E7-18A8BD3CF471}" type="presParOf" srcId="{5BA32F43-9E99-488B-906B-DEF418056357}" destId="{F143D5D9-1692-4949-8DAD-583815614630}" srcOrd="1" destOrd="0" presId="urn:microsoft.com/office/officeart/2005/8/layout/chevron2"/>
    <dgm:cxn modelId="{A7CED749-2377-4E3D-BCA8-673A0A16FFD6}" type="presParOf" srcId="{4E9F9D98-D2F2-4B72-A846-067B5DBF3958}" destId="{EE00AB38-EA2A-40CD-B456-9DED84F98873}" srcOrd="5" destOrd="0" presId="urn:microsoft.com/office/officeart/2005/8/layout/chevron2"/>
    <dgm:cxn modelId="{D5812D0B-1C6F-4FB0-8B68-1EF530C09B69}" type="presParOf" srcId="{4E9F9D98-D2F2-4B72-A846-067B5DBF3958}" destId="{E5406364-57EB-4B14-BE9D-C7E55F5964CF}" srcOrd="6" destOrd="0" presId="urn:microsoft.com/office/officeart/2005/8/layout/chevron2"/>
    <dgm:cxn modelId="{D7A22FB2-E150-4FC0-B940-0846A7450BC7}" type="presParOf" srcId="{E5406364-57EB-4B14-BE9D-C7E55F5964CF}" destId="{0F693552-79DF-4BDA-A8D2-9FBDB26EC9E9}" srcOrd="0" destOrd="0" presId="urn:microsoft.com/office/officeart/2005/8/layout/chevron2"/>
    <dgm:cxn modelId="{19CB5F3A-7547-473B-A9BF-0308D7888C86}" type="presParOf" srcId="{E5406364-57EB-4B14-BE9D-C7E55F5964CF}" destId="{FF3ECAE3-F89D-4DDF-A83D-1FD4D3BD2EAD}" srcOrd="1" destOrd="0" presId="urn:microsoft.com/office/officeart/2005/8/layout/chevron2"/>
    <dgm:cxn modelId="{5F1CA36B-D3F7-4C81-8120-C2B84DB0DB6F}" type="presParOf" srcId="{4E9F9D98-D2F2-4B72-A846-067B5DBF3958}" destId="{3BB9363B-DE14-4CA5-9DCE-5C06F2642C4D}" srcOrd="7" destOrd="0" presId="urn:microsoft.com/office/officeart/2005/8/layout/chevron2"/>
    <dgm:cxn modelId="{B335D113-4866-41B2-B9D4-B8301ED7F175}" type="presParOf" srcId="{4E9F9D98-D2F2-4B72-A846-067B5DBF3958}" destId="{D5B2F94F-954A-4C8A-872C-800D60829F4F}" srcOrd="8" destOrd="0" presId="urn:microsoft.com/office/officeart/2005/8/layout/chevron2"/>
    <dgm:cxn modelId="{21303560-C7E1-46F7-AFA7-0179551FAF70}" type="presParOf" srcId="{D5B2F94F-954A-4C8A-872C-800D60829F4F}" destId="{C9D7BD95-B66A-4E42-867C-1B2FF54EC414}" srcOrd="0" destOrd="0" presId="urn:microsoft.com/office/officeart/2005/8/layout/chevron2"/>
    <dgm:cxn modelId="{A8A7815F-8663-4645-8E3F-3DB4B5B33724}" type="presParOf" srcId="{D5B2F94F-954A-4C8A-872C-800D60829F4F}" destId="{23C6C502-75A1-43F5-9C03-D77C39D953D5}" srcOrd="1" destOrd="0" presId="urn:microsoft.com/office/officeart/2005/8/layout/chevron2"/>
    <dgm:cxn modelId="{FE7AF4F0-3440-459A-9169-D4B7D68DEB80}" type="presParOf" srcId="{4E9F9D98-D2F2-4B72-A846-067B5DBF3958}" destId="{F9894D47-2BD3-40DD-8477-B5998102BD37}" srcOrd="9" destOrd="0" presId="urn:microsoft.com/office/officeart/2005/8/layout/chevron2"/>
    <dgm:cxn modelId="{9A96D2D2-AC50-4BE8-A89F-2EBF4A0E7078}" type="presParOf" srcId="{4E9F9D98-D2F2-4B72-A846-067B5DBF3958}" destId="{2BA25340-7E33-474D-91CE-C30D92B71ADB}" srcOrd="10" destOrd="0" presId="urn:microsoft.com/office/officeart/2005/8/layout/chevron2"/>
    <dgm:cxn modelId="{2F3CB7CF-A27E-4A81-9045-F18EAE52EC8B}" type="presParOf" srcId="{2BA25340-7E33-474D-91CE-C30D92B71ADB}" destId="{59F98B1E-B4E6-4FC5-95D7-1ADD8EA3BB0C}" srcOrd="0" destOrd="0" presId="urn:microsoft.com/office/officeart/2005/8/layout/chevron2"/>
    <dgm:cxn modelId="{9FEACD80-F2DA-4D9C-8E19-6858EDA846C2}" type="presParOf" srcId="{2BA25340-7E33-474D-91CE-C30D92B71ADB}" destId="{2003B0FF-19D1-4AD6-80E4-384C1BF53109}" srcOrd="1" destOrd="0" presId="urn:microsoft.com/office/officeart/2005/8/layout/chevron2"/>
    <dgm:cxn modelId="{97B9C162-E034-4E9B-A638-38EBA6510EC9}" type="presParOf" srcId="{4E9F9D98-D2F2-4B72-A846-067B5DBF3958}" destId="{15BCFB87-356D-44EF-9C45-7295A911EE11}" srcOrd="11" destOrd="0" presId="urn:microsoft.com/office/officeart/2005/8/layout/chevron2"/>
    <dgm:cxn modelId="{BCFCE0DB-4200-428C-ADFD-C82DB06E9BA6}" type="presParOf" srcId="{4E9F9D98-D2F2-4B72-A846-067B5DBF3958}" destId="{A5EA3C27-AE94-4BB7-BF1E-1F5BED513F64}" srcOrd="12" destOrd="0" presId="urn:microsoft.com/office/officeart/2005/8/layout/chevron2"/>
    <dgm:cxn modelId="{F537FCD5-3135-4A93-BC11-DF2949B1F29A}" type="presParOf" srcId="{A5EA3C27-AE94-4BB7-BF1E-1F5BED513F64}" destId="{5B6729BE-3296-4EB1-927E-F8DB901AF80F}" srcOrd="0" destOrd="0" presId="urn:microsoft.com/office/officeart/2005/8/layout/chevron2"/>
    <dgm:cxn modelId="{7E81E999-0E1C-4AC6-ACC6-45033561F211}" type="presParOf" srcId="{A5EA3C27-AE94-4BB7-BF1E-1F5BED513F64}" destId="{B57DB9A6-AB50-4CA0-BD93-B9BFD83D36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EE09B-6B06-4311-9E59-0810C2F4DEB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A44334-E785-4EFE-9507-D337ACF6668C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3AEEA36D-9605-4391-8234-E3A2CFE800AB}" type="parTrans" cxnId="{A43FBF0F-4C80-4F15-B1E8-390BB0F7FD0E}">
      <dgm:prSet/>
      <dgm:spPr/>
      <dgm:t>
        <a:bodyPr/>
        <a:lstStyle/>
        <a:p>
          <a:endParaRPr lang="ru-RU"/>
        </a:p>
      </dgm:t>
    </dgm:pt>
    <dgm:pt modelId="{FE57D27D-99E2-4A7E-9023-DA6F67DFFC69}" type="sibTrans" cxnId="{A43FBF0F-4C80-4F15-B1E8-390BB0F7FD0E}">
      <dgm:prSet/>
      <dgm:spPr/>
      <dgm:t>
        <a:bodyPr/>
        <a:lstStyle/>
        <a:p>
          <a:endParaRPr lang="ru-RU"/>
        </a:p>
      </dgm:t>
    </dgm:pt>
    <dgm:pt modelId="{E65A7C77-5AE3-4E76-8948-3698373B6B6A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/>
            <a:t>Знакомство родителей с деятельностью клуба</a:t>
          </a:r>
          <a:endParaRPr lang="ru-RU" b="1" dirty="0"/>
        </a:p>
      </dgm:t>
    </dgm:pt>
    <dgm:pt modelId="{BD90823F-DD39-43B2-81FF-EA8427AF89C3}" type="parTrans" cxnId="{55DDFB6A-174E-4A67-A178-4BEFB319E74C}">
      <dgm:prSet/>
      <dgm:spPr/>
      <dgm:t>
        <a:bodyPr/>
        <a:lstStyle/>
        <a:p>
          <a:endParaRPr lang="ru-RU"/>
        </a:p>
      </dgm:t>
    </dgm:pt>
    <dgm:pt modelId="{95758CF0-B406-4C30-85AE-907EF5787755}" type="sibTrans" cxnId="{55DDFB6A-174E-4A67-A178-4BEFB319E74C}">
      <dgm:prSet/>
      <dgm:spPr/>
      <dgm:t>
        <a:bodyPr/>
        <a:lstStyle/>
        <a:p>
          <a:endParaRPr lang="ru-RU"/>
        </a:p>
      </dgm:t>
    </dgm:pt>
    <dgm:pt modelId="{2B433814-2BB4-4943-B357-00A9CD3B57C4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415F5DE9-48ED-47F6-AB9D-21BE1C36B581}" type="parTrans" cxnId="{4F25EFA3-2ECE-4498-B6EE-09050A143EF1}">
      <dgm:prSet/>
      <dgm:spPr/>
      <dgm:t>
        <a:bodyPr/>
        <a:lstStyle/>
        <a:p>
          <a:endParaRPr lang="ru-RU"/>
        </a:p>
      </dgm:t>
    </dgm:pt>
    <dgm:pt modelId="{6892BE8A-EC3D-4F97-B9DB-63A80F74E05E}" type="sibTrans" cxnId="{4F25EFA3-2ECE-4498-B6EE-09050A143EF1}">
      <dgm:prSet/>
      <dgm:spPr/>
      <dgm:t>
        <a:bodyPr/>
        <a:lstStyle/>
        <a:p>
          <a:endParaRPr lang="ru-RU"/>
        </a:p>
      </dgm:t>
    </dgm:pt>
    <dgm:pt modelId="{85D9D37E-1AA3-4414-B082-67944A9EB743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/>
            <a:t>Знакомство со свойствами материалов, развитие технических навыков</a:t>
          </a:r>
          <a:endParaRPr lang="ru-RU" b="1" dirty="0"/>
        </a:p>
      </dgm:t>
    </dgm:pt>
    <dgm:pt modelId="{EF4FADAE-A5A1-46C9-A4F7-8476F000B698}" type="parTrans" cxnId="{3C424E62-1642-4783-9C3A-9C6558B3FF8B}">
      <dgm:prSet/>
      <dgm:spPr/>
      <dgm:t>
        <a:bodyPr/>
        <a:lstStyle/>
        <a:p>
          <a:endParaRPr lang="ru-RU"/>
        </a:p>
      </dgm:t>
    </dgm:pt>
    <dgm:pt modelId="{0AB3CCA8-BA23-4569-9466-95FC880B5574}" type="sibTrans" cxnId="{3C424E62-1642-4783-9C3A-9C6558B3FF8B}">
      <dgm:prSet/>
      <dgm:spPr/>
      <dgm:t>
        <a:bodyPr/>
        <a:lstStyle/>
        <a:p>
          <a:endParaRPr lang="ru-RU"/>
        </a:p>
      </dgm:t>
    </dgm:pt>
    <dgm:pt modelId="{FC0388AB-D64B-4994-8F86-F2D256ECB873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81751A2D-ABCD-456C-98E0-12748B1B839F}" type="parTrans" cxnId="{ED76CCA7-0181-4899-9C04-769FCEF42818}">
      <dgm:prSet/>
      <dgm:spPr/>
      <dgm:t>
        <a:bodyPr/>
        <a:lstStyle/>
        <a:p>
          <a:endParaRPr lang="ru-RU"/>
        </a:p>
      </dgm:t>
    </dgm:pt>
    <dgm:pt modelId="{2C8CCB4A-5B5B-4AB3-99D0-4809E6908170}" type="sibTrans" cxnId="{ED76CCA7-0181-4899-9C04-769FCEF42818}">
      <dgm:prSet/>
      <dgm:spPr/>
      <dgm:t>
        <a:bodyPr/>
        <a:lstStyle/>
        <a:p>
          <a:endParaRPr lang="ru-RU"/>
        </a:p>
      </dgm:t>
    </dgm:pt>
    <dgm:pt modelId="{99EFEC8D-FEAE-4BD4-9AF5-34E5F8E00DCB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/>
            <a:t>Обучение совместным приемам изготовления поделок</a:t>
          </a:r>
          <a:endParaRPr lang="ru-RU" b="1" dirty="0"/>
        </a:p>
      </dgm:t>
    </dgm:pt>
    <dgm:pt modelId="{FF0B2B61-3BDA-4C90-B52B-E5AE0AAC4BBF}" type="parTrans" cxnId="{3E0D9D45-9863-4653-8EB5-64D0536526E9}">
      <dgm:prSet/>
      <dgm:spPr/>
      <dgm:t>
        <a:bodyPr/>
        <a:lstStyle/>
        <a:p>
          <a:endParaRPr lang="ru-RU"/>
        </a:p>
      </dgm:t>
    </dgm:pt>
    <dgm:pt modelId="{9D733288-F807-4459-9721-1988F8BDC774}" type="sibTrans" cxnId="{3E0D9D45-9863-4653-8EB5-64D0536526E9}">
      <dgm:prSet/>
      <dgm:spPr/>
      <dgm:t>
        <a:bodyPr/>
        <a:lstStyle/>
        <a:p>
          <a:endParaRPr lang="ru-RU"/>
        </a:p>
      </dgm:t>
    </dgm:pt>
    <dgm:pt modelId="{73BFE05B-2D29-4E5F-A643-F7CCC52D9698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5764216B-FAE1-4A2E-83E4-CC85D2A28FAC}" type="parTrans" cxnId="{176629B8-2320-4E21-B1AF-C182E68EEAAD}">
      <dgm:prSet/>
      <dgm:spPr/>
    </dgm:pt>
    <dgm:pt modelId="{7C7AB89D-F648-4E48-A2A8-D7CF79BD1050}" type="sibTrans" cxnId="{176629B8-2320-4E21-B1AF-C182E68EEAAD}">
      <dgm:prSet/>
      <dgm:spPr/>
    </dgm:pt>
    <dgm:pt modelId="{4C33304E-A451-4CC4-816E-9FA0B04A0590}" type="pres">
      <dgm:prSet presAssocID="{C1CEE09B-6B06-4311-9E59-0810C2F4DE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20FEA-C2EA-4B62-98D1-3A9076DD58D5}" type="pres">
      <dgm:prSet presAssocID="{3BA44334-E785-4EFE-9507-D337ACF6668C}" presName="composite" presStyleCnt="0"/>
      <dgm:spPr/>
    </dgm:pt>
    <dgm:pt modelId="{9EAB3475-78FF-4ACB-9F63-9CEA1BE73935}" type="pres">
      <dgm:prSet presAssocID="{3BA44334-E785-4EFE-9507-D337ACF666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BB846-A9B9-4ED6-8339-0FD89E555BCB}" type="pres">
      <dgm:prSet presAssocID="{3BA44334-E785-4EFE-9507-D337ACF6668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5EDB2-C7D4-4E1C-B010-10863975BB7C}" type="pres">
      <dgm:prSet presAssocID="{FE57D27D-99E2-4A7E-9023-DA6F67DFFC69}" presName="sp" presStyleCnt="0"/>
      <dgm:spPr/>
    </dgm:pt>
    <dgm:pt modelId="{0F366EF7-EDE2-4C04-BFA3-DA8B40AF5BCA}" type="pres">
      <dgm:prSet presAssocID="{2B433814-2BB4-4943-B357-00A9CD3B57C4}" presName="composite" presStyleCnt="0"/>
      <dgm:spPr/>
    </dgm:pt>
    <dgm:pt modelId="{6C2D9C8F-9B26-400B-BB62-868B51CCCC50}" type="pres">
      <dgm:prSet presAssocID="{2B433814-2BB4-4943-B357-00A9CD3B57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E79DB-88D2-4096-A58E-E8176C37A4F4}" type="pres">
      <dgm:prSet presAssocID="{2B433814-2BB4-4943-B357-00A9CD3B57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FE5AC-F80F-4BF2-B48D-B9C794DAB2D0}" type="pres">
      <dgm:prSet presAssocID="{6892BE8A-EC3D-4F97-B9DB-63A80F74E05E}" presName="sp" presStyleCnt="0"/>
      <dgm:spPr/>
    </dgm:pt>
    <dgm:pt modelId="{F27C6309-0B82-48F3-A94D-7AE3D7E00DDE}" type="pres">
      <dgm:prSet presAssocID="{FC0388AB-D64B-4994-8F86-F2D256ECB873}" presName="composite" presStyleCnt="0"/>
      <dgm:spPr/>
    </dgm:pt>
    <dgm:pt modelId="{5269A003-4B9A-45B4-BE5D-B6295836392A}" type="pres">
      <dgm:prSet presAssocID="{FC0388AB-D64B-4994-8F86-F2D256ECB8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4B2C-1004-4A01-9EDD-28D6B20A6928}" type="pres">
      <dgm:prSet presAssocID="{FC0388AB-D64B-4994-8F86-F2D256ECB87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67415-2D63-441D-A98C-F41735CF9AC6}" type="presOf" srcId="{85D9D37E-1AA3-4414-B082-67944A9EB743}" destId="{0BBE79DB-88D2-4096-A58E-E8176C37A4F4}" srcOrd="0" destOrd="0" presId="urn:microsoft.com/office/officeart/2005/8/layout/chevron2"/>
    <dgm:cxn modelId="{D15BAB57-30B4-43DA-B30A-3926297AF7F9}" type="presOf" srcId="{C1CEE09B-6B06-4311-9E59-0810C2F4DEB0}" destId="{4C33304E-A451-4CC4-816E-9FA0B04A0590}" srcOrd="0" destOrd="0" presId="urn:microsoft.com/office/officeart/2005/8/layout/chevron2"/>
    <dgm:cxn modelId="{357DE89A-0D0F-48B0-A497-63ABA8E3CA6D}" type="presOf" srcId="{FC0388AB-D64B-4994-8F86-F2D256ECB873}" destId="{5269A003-4B9A-45B4-BE5D-B6295836392A}" srcOrd="0" destOrd="0" presId="urn:microsoft.com/office/officeart/2005/8/layout/chevron2"/>
    <dgm:cxn modelId="{7ECAA132-0341-40E7-86C2-42478D688383}" type="presOf" srcId="{99EFEC8D-FEAE-4BD4-9AF5-34E5F8E00DCB}" destId="{589A4B2C-1004-4A01-9EDD-28D6B20A6928}" srcOrd="0" destOrd="0" presId="urn:microsoft.com/office/officeart/2005/8/layout/chevron2"/>
    <dgm:cxn modelId="{FE45B4DB-8E58-43EB-A80C-97B8912AE885}" type="presOf" srcId="{E65A7C77-5AE3-4E76-8948-3698373B6B6A}" destId="{699BB846-A9B9-4ED6-8339-0FD89E555BCB}" srcOrd="0" destOrd="0" presId="urn:microsoft.com/office/officeart/2005/8/layout/chevron2"/>
    <dgm:cxn modelId="{043F68D5-048F-4F5F-AE8D-E582529FEEE8}" type="presOf" srcId="{2B433814-2BB4-4943-B357-00A9CD3B57C4}" destId="{6C2D9C8F-9B26-400B-BB62-868B51CCCC50}" srcOrd="0" destOrd="0" presId="urn:microsoft.com/office/officeart/2005/8/layout/chevron2"/>
    <dgm:cxn modelId="{176629B8-2320-4E21-B1AF-C182E68EEAAD}" srcId="{3BA44334-E785-4EFE-9507-D337ACF6668C}" destId="{73BFE05B-2D29-4E5F-A643-F7CCC52D9698}" srcOrd="1" destOrd="0" parTransId="{5764216B-FAE1-4A2E-83E4-CC85D2A28FAC}" sibTransId="{7C7AB89D-F648-4E48-A2A8-D7CF79BD1050}"/>
    <dgm:cxn modelId="{ED76CCA7-0181-4899-9C04-769FCEF42818}" srcId="{C1CEE09B-6B06-4311-9E59-0810C2F4DEB0}" destId="{FC0388AB-D64B-4994-8F86-F2D256ECB873}" srcOrd="2" destOrd="0" parTransId="{81751A2D-ABCD-456C-98E0-12748B1B839F}" sibTransId="{2C8CCB4A-5B5B-4AB3-99D0-4809E6908170}"/>
    <dgm:cxn modelId="{3E0D9D45-9863-4653-8EB5-64D0536526E9}" srcId="{FC0388AB-D64B-4994-8F86-F2D256ECB873}" destId="{99EFEC8D-FEAE-4BD4-9AF5-34E5F8E00DCB}" srcOrd="0" destOrd="0" parTransId="{FF0B2B61-3BDA-4C90-B52B-E5AE0AAC4BBF}" sibTransId="{9D733288-F807-4459-9721-1988F8BDC774}"/>
    <dgm:cxn modelId="{4F25EFA3-2ECE-4498-B6EE-09050A143EF1}" srcId="{C1CEE09B-6B06-4311-9E59-0810C2F4DEB0}" destId="{2B433814-2BB4-4943-B357-00A9CD3B57C4}" srcOrd="1" destOrd="0" parTransId="{415F5DE9-48ED-47F6-AB9D-21BE1C36B581}" sibTransId="{6892BE8A-EC3D-4F97-B9DB-63A80F74E05E}"/>
    <dgm:cxn modelId="{55DDFB6A-174E-4A67-A178-4BEFB319E74C}" srcId="{3BA44334-E785-4EFE-9507-D337ACF6668C}" destId="{E65A7C77-5AE3-4E76-8948-3698373B6B6A}" srcOrd="0" destOrd="0" parTransId="{BD90823F-DD39-43B2-81FF-EA8427AF89C3}" sibTransId="{95758CF0-B406-4C30-85AE-907EF5787755}"/>
    <dgm:cxn modelId="{3C424E62-1642-4783-9C3A-9C6558B3FF8B}" srcId="{2B433814-2BB4-4943-B357-00A9CD3B57C4}" destId="{85D9D37E-1AA3-4414-B082-67944A9EB743}" srcOrd="0" destOrd="0" parTransId="{EF4FADAE-A5A1-46C9-A4F7-8476F000B698}" sibTransId="{0AB3CCA8-BA23-4569-9466-95FC880B5574}"/>
    <dgm:cxn modelId="{A43FBF0F-4C80-4F15-B1E8-390BB0F7FD0E}" srcId="{C1CEE09B-6B06-4311-9E59-0810C2F4DEB0}" destId="{3BA44334-E785-4EFE-9507-D337ACF6668C}" srcOrd="0" destOrd="0" parTransId="{3AEEA36D-9605-4391-8234-E3A2CFE800AB}" sibTransId="{FE57D27D-99E2-4A7E-9023-DA6F67DFFC69}"/>
    <dgm:cxn modelId="{8703F493-178F-4CD5-9084-D46190DDE4BF}" type="presOf" srcId="{3BA44334-E785-4EFE-9507-D337ACF6668C}" destId="{9EAB3475-78FF-4ACB-9F63-9CEA1BE73935}" srcOrd="0" destOrd="0" presId="urn:microsoft.com/office/officeart/2005/8/layout/chevron2"/>
    <dgm:cxn modelId="{45C006FE-B648-4D84-AFB8-F9CDFCF856A3}" type="presOf" srcId="{73BFE05B-2D29-4E5F-A643-F7CCC52D9698}" destId="{699BB846-A9B9-4ED6-8339-0FD89E555BCB}" srcOrd="0" destOrd="1" presId="urn:microsoft.com/office/officeart/2005/8/layout/chevron2"/>
    <dgm:cxn modelId="{4980E493-675B-461A-8D8F-E5B84DFE5454}" type="presParOf" srcId="{4C33304E-A451-4CC4-816E-9FA0B04A0590}" destId="{34D20FEA-C2EA-4B62-98D1-3A9076DD58D5}" srcOrd="0" destOrd="0" presId="urn:microsoft.com/office/officeart/2005/8/layout/chevron2"/>
    <dgm:cxn modelId="{E394F141-C260-4B12-8F72-132D53812651}" type="presParOf" srcId="{34D20FEA-C2EA-4B62-98D1-3A9076DD58D5}" destId="{9EAB3475-78FF-4ACB-9F63-9CEA1BE73935}" srcOrd="0" destOrd="0" presId="urn:microsoft.com/office/officeart/2005/8/layout/chevron2"/>
    <dgm:cxn modelId="{7EEB975E-E599-4765-B970-0A10B7170D9B}" type="presParOf" srcId="{34D20FEA-C2EA-4B62-98D1-3A9076DD58D5}" destId="{699BB846-A9B9-4ED6-8339-0FD89E555BCB}" srcOrd="1" destOrd="0" presId="urn:microsoft.com/office/officeart/2005/8/layout/chevron2"/>
    <dgm:cxn modelId="{340C03E0-7465-405F-A63C-DF0CBA54C2C3}" type="presParOf" srcId="{4C33304E-A451-4CC4-816E-9FA0B04A0590}" destId="{4575EDB2-C7D4-4E1C-B010-10863975BB7C}" srcOrd="1" destOrd="0" presId="urn:microsoft.com/office/officeart/2005/8/layout/chevron2"/>
    <dgm:cxn modelId="{BF28F8B7-4D37-47F6-B4EA-2C0046039F68}" type="presParOf" srcId="{4C33304E-A451-4CC4-816E-9FA0B04A0590}" destId="{0F366EF7-EDE2-4C04-BFA3-DA8B40AF5BCA}" srcOrd="2" destOrd="0" presId="urn:microsoft.com/office/officeart/2005/8/layout/chevron2"/>
    <dgm:cxn modelId="{E4CB8249-DE90-4BC7-946E-7FF6BB12A0DA}" type="presParOf" srcId="{0F366EF7-EDE2-4C04-BFA3-DA8B40AF5BCA}" destId="{6C2D9C8F-9B26-400B-BB62-868B51CCCC50}" srcOrd="0" destOrd="0" presId="urn:microsoft.com/office/officeart/2005/8/layout/chevron2"/>
    <dgm:cxn modelId="{E4EAC26F-29AD-4924-931F-06200ABCA8A4}" type="presParOf" srcId="{0F366EF7-EDE2-4C04-BFA3-DA8B40AF5BCA}" destId="{0BBE79DB-88D2-4096-A58E-E8176C37A4F4}" srcOrd="1" destOrd="0" presId="urn:microsoft.com/office/officeart/2005/8/layout/chevron2"/>
    <dgm:cxn modelId="{71E69256-2F55-4C00-9C89-71A5AC248326}" type="presParOf" srcId="{4C33304E-A451-4CC4-816E-9FA0B04A0590}" destId="{D7BFE5AC-F80F-4BF2-B48D-B9C794DAB2D0}" srcOrd="3" destOrd="0" presId="urn:microsoft.com/office/officeart/2005/8/layout/chevron2"/>
    <dgm:cxn modelId="{378C8995-05D1-4D99-818D-A0EEBC1E3846}" type="presParOf" srcId="{4C33304E-A451-4CC4-816E-9FA0B04A0590}" destId="{F27C6309-0B82-48F3-A94D-7AE3D7E00DDE}" srcOrd="4" destOrd="0" presId="urn:microsoft.com/office/officeart/2005/8/layout/chevron2"/>
    <dgm:cxn modelId="{2C5FA069-D221-42BA-BD13-4F6AD3EF998B}" type="presParOf" srcId="{F27C6309-0B82-48F3-A94D-7AE3D7E00DDE}" destId="{5269A003-4B9A-45B4-BE5D-B6295836392A}" srcOrd="0" destOrd="0" presId="urn:microsoft.com/office/officeart/2005/8/layout/chevron2"/>
    <dgm:cxn modelId="{0C495E0E-7391-44E7-B4A1-95DE81225957}" type="presParOf" srcId="{F27C6309-0B82-48F3-A94D-7AE3D7E00DDE}" destId="{589A4B2C-1004-4A01-9EDD-28D6B20A69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4A067-6E14-48B0-8A5D-58B30C7DA78D}">
      <dsp:nvSpPr>
        <dsp:cNvPr id="0" name=""/>
        <dsp:cNvSpPr/>
      </dsp:nvSpPr>
      <dsp:spPr>
        <a:xfrm rot="5400000">
          <a:off x="204340" y="957506"/>
          <a:ext cx="1494829" cy="180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6D612-71AD-42AB-92A6-746743AA194D}">
      <dsp:nvSpPr>
        <dsp:cNvPr id="0" name=""/>
        <dsp:cNvSpPr/>
      </dsp:nvSpPr>
      <dsp:spPr>
        <a:xfrm>
          <a:off x="546571" y="1079"/>
          <a:ext cx="2004519" cy="1202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Семейный</a:t>
          </a:r>
          <a:r>
            <a:rPr lang="ru-RU" sz="2000" b="1" kern="1200" baseline="0" dirty="0" smtClean="0"/>
            <a:t> клуб мастеров</a:t>
          </a:r>
          <a:endParaRPr lang="ru-RU" sz="2000" b="1" kern="1200" dirty="0"/>
        </a:p>
      </dsp:txBody>
      <dsp:txXfrm>
        <a:off x="546571" y="1079"/>
        <a:ext cx="2004519" cy="1202711"/>
      </dsp:txXfrm>
    </dsp:sp>
    <dsp:sp modelId="{318A6ECA-D721-4142-A377-E30B1DCF5E24}">
      <dsp:nvSpPr>
        <dsp:cNvPr id="0" name=""/>
        <dsp:cNvSpPr/>
      </dsp:nvSpPr>
      <dsp:spPr>
        <a:xfrm rot="5400000">
          <a:off x="204340" y="2460896"/>
          <a:ext cx="1494829" cy="180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95869-D232-42BC-AAA4-C48DFC38C5D8}">
      <dsp:nvSpPr>
        <dsp:cNvPr id="0" name=""/>
        <dsp:cNvSpPr/>
      </dsp:nvSpPr>
      <dsp:spPr>
        <a:xfrm>
          <a:off x="546571" y="1504469"/>
          <a:ext cx="2004519" cy="120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Семья </a:t>
          </a:r>
          <a:endParaRPr lang="ru-RU" sz="2000" b="1" kern="1200" dirty="0"/>
        </a:p>
      </dsp:txBody>
      <dsp:txXfrm>
        <a:off x="546571" y="1504469"/>
        <a:ext cx="2004519" cy="1202711"/>
      </dsp:txXfrm>
    </dsp:sp>
    <dsp:sp modelId="{9A8AD754-CEC5-48DE-AD8E-064D27C10E52}">
      <dsp:nvSpPr>
        <dsp:cNvPr id="0" name=""/>
        <dsp:cNvSpPr/>
      </dsp:nvSpPr>
      <dsp:spPr>
        <a:xfrm rot="5400000">
          <a:off x="204340" y="3964286"/>
          <a:ext cx="1494829" cy="180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9C7592-CECC-429B-937C-617B011AC9AA}">
      <dsp:nvSpPr>
        <dsp:cNvPr id="0" name=""/>
        <dsp:cNvSpPr/>
      </dsp:nvSpPr>
      <dsp:spPr>
        <a:xfrm>
          <a:off x="546571" y="3007858"/>
          <a:ext cx="2004519" cy="1202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ДОУ</a:t>
          </a:r>
          <a:r>
            <a:rPr lang="ru-RU" sz="2000" b="1" kern="1200" baseline="0" dirty="0" smtClean="0"/>
            <a:t> города</a:t>
          </a:r>
          <a:endParaRPr lang="ru-RU" sz="2000" b="1" kern="1200" dirty="0"/>
        </a:p>
      </dsp:txBody>
      <dsp:txXfrm>
        <a:off x="546571" y="3007858"/>
        <a:ext cx="2004519" cy="1202711"/>
      </dsp:txXfrm>
    </dsp:sp>
    <dsp:sp modelId="{A065F77D-4509-4D58-84EC-E83BDD2C5BA8}">
      <dsp:nvSpPr>
        <dsp:cNvPr id="0" name=""/>
        <dsp:cNvSpPr/>
      </dsp:nvSpPr>
      <dsp:spPr>
        <a:xfrm>
          <a:off x="956035" y="4715980"/>
          <a:ext cx="2657450" cy="180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487B2-87B4-4409-9395-A273DD425A1D}">
      <dsp:nvSpPr>
        <dsp:cNvPr id="0" name=""/>
        <dsp:cNvSpPr/>
      </dsp:nvSpPr>
      <dsp:spPr>
        <a:xfrm>
          <a:off x="546571" y="4511248"/>
          <a:ext cx="2004519" cy="1202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Школы города</a:t>
          </a:r>
          <a:endParaRPr lang="ru-RU" sz="2000" b="1" kern="1200" dirty="0"/>
        </a:p>
      </dsp:txBody>
      <dsp:txXfrm>
        <a:off x="546571" y="4511248"/>
        <a:ext cx="2004519" cy="1202711"/>
      </dsp:txXfrm>
    </dsp:sp>
    <dsp:sp modelId="{679F8172-7301-42EA-ADBC-3A21796260AE}">
      <dsp:nvSpPr>
        <dsp:cNvPr id="0" name=""/>
        <dsp:cNvSpPr/>
      </dsp:nvSpPr>
      <dsp:spPr>
        <a:xfrm rot="16229106">
          <a:off x="2871453" y="3959005"/>
          <a:ext cx="1514005" cy="180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1D661-28FC-4297-A5FB-A6CDA8575C93}">
      <dsp:nvSpPr>
        <dsp:cNvPr id="0" name=""/>
        <dsp:cNvSpPr/>
      </dsp:nvSpPr>
      <dsp:spPr>
        <a:xfrm>
          <a:off x="3212582" y="4511248"/>
          <a:ext cx="2004519" cy="12027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Пресс-центр «</a:t>
          </a:r>
          <a:r>
            <a:rPr lang="ru-RU" sz="2000" b="1" kern="1200" dirty="0" err="1" smtClean="0"/>
            <a:t>Вуокса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3212582" y="4511248"/>
        <a:ext cx="2004519" cy="1202711"/>
      </dsp:txXfrm>
    </dsp:sp>
    <dsp:sp modelId="{291DE3FC-3CD0-45D3-B4E6-F5CC1B0AE5F7}">
      <dsp:nvSpPr>
        <dsp:cNvPr id="0" name=""/>
        <dsp:cNvSpPr/>
      </dsp:nvSpPr>
      <dsp:spPr>
        <a:xfrm rot="16160285">
          <a:off x="2886272" y="2453475"/>
          <a:ext cx="1480086" cy="180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C7F5B-2ACB-431C-B7D2-607601589405}">
      <dsp:nvSpPr>
        <dsp:cNvPr id="0" name=""/>
        <dsp:cNvSpPr/>
      </dsp:nvSpPr>
      <dsp:spPr>
        <a:xfrm>
          <a:off x="3229680" y="2993017"/>
          <a:ext cx="2004519" cy="1202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ДЮЦиТ</a:t>
          </a:r>
          <a:endParaRPr lang="ru-RU" sz="2000" b="1" kern="1200" dirty="0"/>
        </a:p>
      </dsp:txBody>
      <dsp:txXfrm>
        <a:off x="3229680" y="2993017"/>
        <a:ext cx="2004519" cy="1202711"/>
      </dsp:txXfrm>
    </dsp:sp>
    <dsp:sp modelId="{52D551CE-7FB8-433A-B1D3-8A1DEBDDF664}">
      <dsp:nvSpPr>
        <dsp:cNvPr id="0" name=""/>
        <dsp:cNvSpPr/>
      </dsp:nvSpPr>
      <dsp:spPr>
        <a:xfrm rot="16200000">
          <a:off x="2870351" y="957506"/>
          <a:ext cx="1494829" cy="180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BF78E-6DC1-40F3-8C9B-B62E644E54DC}">
      <dsp:nvSpPr>
        <dsp:cNvPr id="0" name=""/>
        <dsp:cNvSpPr/>
      </dsp:nvSpPr>
      <dsp:spPr>
        <a:xfrm>
          <a:off x="3212582" y="1504469"/>
          <a:ext cx="2004519" cy="120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Городская библиотека </a:t>
          </a:r>
          <a:endParaRPr lang="ru-RU" sz="2000" b="1" kern="1200" dirty="0"/>
        </a:p>
      </dsp:txBody>
      <dsp:txXfrm>
        <a:off x="3212582" y="1504469"/>
        <a:ext cx="2004519" cy="1202711"/>
      </dsp:txXfrm>
    </dsp:sp>
    <dsp:sp modelId="{60430604-FE9F-44B9-BF6B-9CD8A7A7D645}">
      <dsp:nvSpPr>
        <dsp:cNvPr id="0" name=""/>
        <dsp:cNvSpPr/>
      </dsp:nvSpPr>
      <dsp:spPr>
        <a:xfrm>
          <a:off x="3622046" y="205811"/>
          <a:ext cx="2657450" cy="180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2878F-68B2-43D2-AB6F-E1A1F85141CE}">
      <dsp:nvSpPr>
        <dsp:cNvPr id="0" name=""/>
        <dsp:cNvSpPr/>
      </dsp:nvSpPr>
      <dsp:spPr>
        <a:xfrm>
          <a:off x="3212582" y="1079"/>
          <a:ext cx="2004519" cy="1202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Детская</a:t>
          </a:r>
          <a:r>
            <a:rPr lang="ru-RU" sz="2000" b="1" kern="1200" baseline="0" dirty="0" smtClean="0"/>
            <a:t> музыкальная школа</a:t>
          </a:r>
          <a:endParaRPr lang="ru-RU" sz="2000" b="1" kern="1200" dirty="0"/>
        </a:p>
      </dsp:txBody>
      <dsp:txXfrm>
        <a:off x="3212582" y="1079"/>
        <a:ext cx="2004519" cy="1202711"/>
      </dsp:txXfrm>
    </dsp:sp>
    <dsp:sp modelId="{6CEA0C18-6264-46CE-8200-A2CD7FA7CD6A}">
      <dsp:nvSpPr>
        <dsp:cNvPr id="0" name=""/>
        <dsp:cNvSpPr/>
      </dsp:nvSpPr>
      <dsp:spPr>
        <a:xfrm rot="5425391">
          <a:off x="5520983" y="967272"/>
          <a:ext cx="1514402" cy="180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5B0EE-4B34-4D99-B519-51DE8D70A92B}">
      <dsp:nvSpPr>
        <dsp:cNvPr id="0" name=""/>
        <dsp:cNvSpPr/>
      </dsp:nvSpPr>
      <dsp:spPr>
        <a:xfrm>
          <a:off x="5878593" y="1079"/>
          <a:ext cx="2004519" cy="1202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Семейные клубы</a:t>
          </a:r>
          <a:endParaRPr lang="ru-RU" sz="2000" b="1" kern="1200" dirty="0"/>
        </a:p>
      </dsp:txBody>
      <dsp:txXfrm>
        <a:off x="5878593" y="1079"/>
        <a:ext cx="2004519" cy="1202711"/>
      </dsp:txXfrm>
    </dsp:sp>
    <dsp:sp modelId="{5C1A56FE-FCC8-4841-A4C3-FF5713886896}">
      <dsp:nvSpPr>
        <dsp:cNvPr id="0" name=""/>
        <dsp:cNvSpPr/>
      </dsp:nvSpPr>
      <dsp:spPr>
        <a:xfrm rot="5383957">
          <a:off x="5536247" y="2472802"/>
          <a:ext cx="1479593" cy="180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B5A20-1BD2-475B-A58B-12B276CB7330}">
      <dsp:nvSpPr>
        <dsp:cNvPr id="0" name=""/>
        <dsp:cNvSpPr/>
      </dsp:nvSpPr>
      <dsp:spPr>
        <a:xfrm>
          <a:off x="5867408" y="1524001"/>
          <a:ext cx="2004519" cy="12027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Детская художественная школа</a:t>
          </a:r>
          <a:endParaRPr lang="ru-RU" sz="2000" b="1" kern="1200" dirty="0"/>
        </a:p>
      </dsp:txBody>
      <dsp:txXfrm>
        <a:off x="5867408" y="1524001"/>
        <a:ext cx="2004519" cy="1202711"/>
      </dsp:txXfrm>
    </dsp:sp>
    <dsp:sp modelId="{A89B8FEC-CB33-48BD-BA6C-35C861158AF8}">
      <dsp:nvSpPr>
        <dsp:cNvPr id="0" name=""/>
        <dsp:cNvSpPr/>
      </dsp:nvSpPr>
      <dsp:spPr>
        <a:xfrm rot="5400000">
          <a:off x="5536362" y="3964286"/>
          <a:ext cx="1494829" cy="180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F301A-49F3-487D-97BC-88F510FED83F}">
      <dsp:nvSpPr>
        <dsp:cNvPr id="0" name=""/>
        <dsp:cNvSpPr/>
      </dsp:nvSpPr>
      <dsp:spPr>
        <a:xfrm>
          <a:off x="5878593" y="3007858"/>
          <a:ext cx="2004519" cy="1202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Кукольный театр «Скоморохи»</a:t>
          </a:r>
          <a:endParaRPr lang="ru-RU" sz="2000" b="1" kern="1200" dirty="0"/>
        </a:p>
      </dsp:txBody>
      <dsp:txXfrm>
        <a:off x="5878593" y="3007858"/>
        <a:ext cx="2004519" cy="1202711"/>
      </dsp:txXfrm>
    </dsp:sp>
    <dsp:sp modelId="{6813E5E0-41BD-429F-989D-74B24A0B2B5A}">
      <dsp:nvSpPr>
        <dsp:cNvPr id="0" name=""/>
        <dsp:cNvSpPr/>
      </dsp:nvSpPr>
      <dsp:spPr>
        <a:xfrm>
          <a:off x="5878593" y="4511248"/>
          <a:ext cx="2004519" cy="120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РЦ «Добро пожаловать»</a:t>
          </a:r>
          <a:endParaRPr lang="ru-RU" sz="2000" b="1" kern="1200" dirty="0"/>
        </a:p>
      </dsp:txBody>
      <dsp:txXfrm>
        <a:off x="5878593" y="4511248"/>
        <a:ext cx="2004519" cy="12027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A8FF9-9F54-4FD9-BEA9-0A5759B63D43}">
      <dsp:nvSpPr>
        <dsp:cNvPr id="0" name=""/>
        <dsp:cNvSpPr/>
      </dsp:nvSpPr>
      <dsp:spPr>
        <a:xfrm>
          <a:off x="1170046" y="0"/>
          <a:ext cx="5278446" cy="52784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E03D-00CC-499D-A4A2-8EBA18E644DA}">
      <dsp:nvSpPr>
        <dsp:cNvPr id="0" name=""/>
        <dsp:cNvSpPr/>
      </dsp:nvSpPr>
      <dsp:spPr>
        <a:xfrm>
          <a:off x="3000413" y="207557"/>
          <a:ext cx="5076080" cy="124950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От простого к сложному</a:t>
          </a:r>
          <a:r>
            <a: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 (от изготовления совместных поделок с родителями к самостоятельному изготовлению игрушек)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3000413" y="207557"/>
        <a:ext cx="5076080" cy="1249507"/>
      </dsp:txXfrm>
    </dsp:sp>
    <dsp:sp modelId="{D6A313AE-760C-4B5D-B8AF-1C1C6B55A876}">
      <dsp:nvSpPr>
        <dsp:cNvPr id="0" name=""/>
        <dsp:cNvSpPr/>
      </dsp:nvSpPr>
      <dsp:spPr>
        <a:xfrm>
          <a:off x="3086136" y="1762143"/>
          <a:ext cx="5184260" cy="124950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7030A0"/>
              </a:solidFill>
            </a:rPr>
            <a:t>Системность работ (ежемесячное заседание «Семейного клуба мастеров»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3086136" y="1762143"/>
        <a:ext cx="5184260" cy="1249507"/>
      </dsp:txXfrm>
    </dsp:sp>
    <dsp:sp modelId="{990077B1-3CF5-453C-8B87-BBB950081CF2}">
      <dsp:nvSpPr>
        <dsp:cNvPr id="0" name=""/>
        <dsp:cNvSpPr/>
      </dsp:nvSpPr>
      <dsp:spPr>
        <a:xfrm>
          <a:off x="3009934" y="3320235"/>
          <a:ext cx="5184260" cy="124950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15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Принцип тематических циклов</a:t>
          </a:r>
          <a:r>
            <a: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rPr>
            <a:t>(комплексно-тематический подход)</a:t>
          </a: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rgbClr val="7030A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/>
        </a:p>
      </dsp:txBody>
      <dsp:txXfrm>
        <a:off x="3009934" y="3320235"/>
        <a:ext cx="5184260" cy="12495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C331E-400C-467D-9837-C8BBD88024DF}">
      <dsp:nvSpPr>
        <dsp:cNvPr id="0" name=""/>
        <dsp:cNvSpPr/>
      </dsp:nvSpPr>
      <dsp:spPr>
        <a:xfrm rot="5400000">
          <a:off x="-127193" y="493075"/>
          <a:ext cx="847956" cy="5935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493075"/>
        <a:ext cx="847956" cy="593569"/>
      </dsp:txXfrm>
    </dsp:sp>
    <dsp:sp modelId="{B831E5A7-6BC0-4EEE-8701-364B6125755E}">
      <dsp:nvSpPr>
        <dsp:cNvPr id="0" name=""/>
        <dsp:cNvSpPr/>
      </dsp:nvSpPr>
      <dsp:spPr>
        <a:xfrm rot="5400000">
          <a:off x="3994439" y="-2972193"/>
          <a:ext cx="551171" cy="740743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Сопровождение  игровой деятельности</a:t>
          </a:r>
          <a:r>
            <a:rPr lang="ru-RU" sz="1600" b="1" kern="1200" baseline="0" dirty="0" smtClean="0"/>
            <a:t> (музыкальные, театрализованные, хороводные, сюжетно-ролевые); изготовление атрибутов вместе с родителями</a:t>
          </a:r>
          <a:endParaRPr lang="ru-RU" sz="1600" b="1" kern="1200" dirty="0"/>
        </a:p>
      </dsp:txBody>
      <dsp:txXfrm rot="5400000">
        <a:off x="3994439" y="-2972193"/>
        <a:ext cx="551171" cy="7407430"/>
      </dsp:txXfrm>
    </dsp:sp>
    <dsp:sp modelId="{AAD78F15-836B-4FE4-9573-85C6C646C2D3}">
      <dsp:nvSpPr>
        <dsp:cNvPr id="0" name=""/>
        <dsp:cNvSpPr/>
      </dsp:nvSpPr>
      <dsp:spPr>
        <a:xfrm rot="5400000">
          <a:off x="-127193" y="1220608"/>
          <a:ext cx="847956" cy="593569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rnd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1220608"/>
        <a:ext cx="847956" cy="593569"/>
      </dsp:txXfrm>
    </dsp:sp>
    <dsp:sp modelId="{06BC41AE-70A6-4EB6-A44B-464A41DA82A3}">
      <dsp:nvSpPr>
        <dsp:cNvPr id="0" name=""/>
        <dsp:cNvSpPr/>
      </dsp:nvSpPr>
      <dsp:spPr>
        <a:xfrm rot="5400000">
          <a:off x="3920714" y="-2193781"/>
          <a:ext cx="698621" cy="740743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Продуктивная совместная деятельность (рисование, лепка, аппликация, художественный труд) по замыслу, на темы народных </a:t>
          </a:r>
          <a:r>
            <a:rPr lang="ru-RU" sz="1600" b="1" kern="1200" dirty="0" err="1" smtClean="0"/>
            <a:t>потешек</a:t>
          </a:r>
          <a:r>
            <a:rPr lang="ru-RU" sz="1600" b="1" kern="1200" dirty="0" smtClean="0"/>
            <a:t>. По мотивам знакомых стихов и сказок</a:t>
          </a:r>
          <a:endParaRPr lang="ru-RU" sz="1600" b="1" kern="1200" dirty="0"/>
        </a:p>
      </dsp:txBody>
      <dsp:txXfrm rot="5400000">
        <a:off x="3920714" y="-2193781"/>
        <a:ext cx="698621" cy="7407430"/>
      </dsp:txXfrm>
    </dsp:sp>
    <dsp:sp modelId="{82AC67FB-FBD9-4F7F-93AD-7ED12F637CE3}">
      <dsp:nvSpPr>
        <dsp:cNvPr id="0" name=""/>
        <dsp:cNvSpPr/>
      </dsp:nvSpPr>
      <dsp:spPr>
        <a:xfrm rot="5400000">
          <a:off x="-127193" y="2021206"/>
          <a:ext cx="847956" cy="593569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2021206"/>
        <a:ext cx="847956" cy="593569"/>
      </dsp:txXfrm>
    </dsp:sp>
    <dsp:sp modelId="{F143D5D9-1692-4949-8DAD-583815614630}">
      <dsp:nvSpPr>
        <dsp:cNvPr id="0" name=""/>
        <dsp:cNvSpPr/>
      </dsp:nvSpPr>
      <dsp:spPr>
        <a:xfrm rot="5400000">
          <a:off x="3994439" y="-1420747"/>
          <a:ext cx="551171" cy="740743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rnd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Чтение и обсуждение детской художественной литературы. Рассматривание иллюстраций</a:t>
          </a:r>
          <a:endParaRPr lang="ru-RU" sz="1600" b="1" kern="1200" dirty="0"/>
        </a:p>
      </dsp:txBody>
      <dsp:txXfrm rot="5400000">
        <a:off x="3994439" y="-1420747"/>
        <a:ext cx="551171" cy="7407430"/>
      </dsp:txXfrm>
    </dsp:sp>
    <dsp:sp modelId="{0F693552-79DF-4BDA-A8D2-9FBDB26EC9E9}">
      <dsp:nvSpPr>
        <dsp:cNvPr id="0" name=""/>
        <dsp:cNvSpPr/>
      </dsp:nvSpPr>
      <dsp:spPr>
        <a:xfrm rot="5400000">
          <a:off x="-127193" y="2748735"/>
          <a:ext cx="847956" cy="59356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2748735"/>
        <a:ext cx="847956" cy="593569"/>
      </dsp:txXfrm>
    </dsp:sp>
    <dsp:sp modelId="{FF3ECAE3-F89D-4DDF-A83D-1FD4D3BD2EAD}">
      <dsp:nvSpPr>
        <dsp:cNvPr id="0" name=""/>
        <dsp:cNvSpPr/>
      </dsp:nvSpPr>
      <dsp:spPr>
        <a:xfrm rot="5400000">
          <a:off x="3994439" y="-716059"/>
          <a:ext cx="551171" cy="7407430"/>
        </a:xfrm>
        <a:prstGeom prst="round2SameRect">
          <a:avLst/>
        </a:prstGeom>
        <a:solidFill>
          <a:schemeClr val="accent3">
            <a:lumMod val="40000"/>
            <a:lumOff val="60000"/>
            <a:alpha val="89804"/>
          </a:schemeClr>
        </a:solidFill>
        <a:ln w="254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Досуговая</a:t>
          </a:r>
          <a:r>
            <a:rPr lang="ru-RU" sz="1600" b="1" kern="1200" dirty="0" smtClean="0"/>
            <a:t> деятельность (музыкальные праздники и развлечения)</a:t>
          </a:r>
          <a:endParaRPr lang="ru-RU" sz="1600" b="1" kern="1200" dirty="0"/>
        </a:p>
      </dsp:txBody>
      <dsp:txXfrm rot="5400000">
        <a:off x="3994439" y="-716059"/>
        <a:ext cx="551171" cy="7407430"/>
      </dsp:txXfrm>
    </dsp:sp>
    <dsp:sp modelId="{C9D7BD95-B66A-4E42-867C-1B2FF54EC414}">
      <dsp:nvSpPr>
        <dsp:cNvPr id="0" name=""/>
        <dsp:cNvSpPr/>
      </dsp:nvSpPr>
      <dsp:spPr>
        <a:xfrm rot="5400000">
          <a:off x="-127193" y="3476265"/>
          <a:ext cx="847956" cy="593569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3476265"/>
        <a:ext cx="847956" cy="593569"/>
      </dsp:txXfrm>
    </dsp:sp>
    <dsp:sp modelId="{23C6C502-75A1-43F5-9C03-D77C39D953D5}">
      <dsp:nvSpPr>
        <dsp:cNvPr id="0" name=""/>
        <dsp:cNvSpPr/>
      </dsp:nvSpPr>
      <dsp:spPr>
        <a:xfrm rot="5400000">
          <a:off x="3994439" y="-11371"/>
          <a:ext cx="551171" cy="7407430"/>
        </a:xfrm>
        <a:prstGeom prst="round2SameRect">
          <a:avLst/>
        </a:prstGeom>
        <a:solidFill>
          <a:srgbClr val="FFFF99">
            <a:alpha val="89804"/>
          </a:srgbClr>
        </a:solidFill>
        <a:ln w="25400" cap="rnd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Инсценирование</a:t>
          </a:r>
          <a:r>
            <a:rPr lang="ru-RU" sz="1600" b="1" kern="1200" baseline="0" dirty="0" smtClean="0"/>
            <a:t> и драматизация отрывков из сказок совместно с родителями</a:t>
          </a:r>
          <a:endParaRPr lang="ru-RU" sz="1600" b="1" kern="1200" dirty="0"/>
        </a:p>
      </dsp:txBody>
      <dsp:txXfrm rot="5400000">
        <a:off x="3994439" y="-11371"/>
        <a:ext cx="551171" cy="7407430"/>
      </dsp:txXfrm>
    </dsp:sp>
    <dsp:sp modelId="{59F98B1E-B4E6-4FC5-95D7-1ADD8EA3BB0C}">
      <dsp:nvSpPr>
        <dsp:cNvPr id="0" name=""/>
        <dsp:cNvSpPr/>
      </dsp:nvSpPr>
      <dsp:spPr>
        <a:xfrm rot="5400000">
          <a:off x="-127193" y="4157929"/>
          <a:ext cx="847956" cy="593569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rnd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4157929"/>
        <a:ext cx="847956" cy="593569"/>
      </dsp:txXfrm>
    </dsp:sp>
    <dsp:sp modelId="{2003B0FF-19D1-4AD6-80E4-384C1BF53109}">
      <dsp:nvSpPr>
        <dsp:cNvPr id="0" name=""/>
        <dsp:cNvSpPr/>
      </dsp:nvSpPr>
      <dsp:spPr>
        <a:xfrm rot="5400000">
          <a:off x="3994487" y="720527"/>
          <a:ext cx="605594" cy="7407430"/>
        </a:xfrm>
        <a:prstGeom prst="round2SameRect">
          <a:avLst/>
        </a:prstGeom>
        <a:solidFill>
          <a:srgbClr val="AEE8EE">
            <a:alpha val="89804"/>
          </a:srgbClr>
        </a:solidFill>
        <a:ln w="254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Танцы</a:t>
          </a:r>
          <a:r>
            <a:rPr lang="ru-RU" sz="1600" b="1" kern="1200" baseline="0" dirty="0" smtClean="0"/>
            <a:t> (показ взрослым танцевальных плясовых музыкально- ритмических движений, показ ребенком плясовых движений, совместные действия детей и взрослых)</a:t>
          </a:r>
          <a:endParaRPr lang="ru-RU" sz="1600" b="1" kern="1200" dirty="0"/>
        </a:p>
      </dsp:txBody>
      <dsp:txXfrm rot="5400000">
        <a:off x="3994487" y="720527"/>
        <a:ext cx="605594" cy="7407430"/>
      </dsp:txXfrm>
    </dsp:sp>
    <dsp:sp modelId="{5B6729BE-3296-4EB1-927E-F8DB901AF80F}">
      <dsp:nvSpPr>
        <dsp:cNvPr id="0" name=""/>
        <dsp:cNvSpPr/>
      </dsp:nvSpPr>
      <dsp:spPr>
        <a:xfrm rot="5400000">
          <a:off x="-127193" y="4841330"/>
          <a:ext cx="847956" cy="59356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7193" y="4841330"/>
        <a:ext cx="847956" cy="593569"/>
      </dsp:txXfrm>
    </dsp:sp>
    <dsp:sp modelId="{B57DB9A6-AB50-4CA0-BD93-B9BFD83D36C9}">
      <dsp:nvSpPr>
        <dsp:cNvPr id="0" name=""/>
        <dsp:cNvSpPr/>
      </dsp:nvSpPr>
      <dsp:spPr>
        <a:xfrm rot="5400000">
          <a:off x="4021698" y="1425215"/>
          <a:ext cx="551171" cy="7407430"/>
        </a:xfrm>
        <a:prstGeom prst="round2SameRect">
          <a:avLst/>
        </a:prstGeom>
        <a:solidFill>
          <a:srgbClr val="FF66FF">
            <a:alpha val="89804"/>
          </a:srgbClr>
        </a:solidFill>
        <a:ln w="254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Слушание и обсуждение народной, классической. Детской музыки, дидактические </a:t>
          </a:r>
          <a:r>
            <a:rPr lang="ru-RU" sz="1600" b="1" kern="1200" dirty="0" err="1" smtClean="0"/>
            <a:t>инры</a:t>
          </a:r>
          <a:r>
            <a:rPr lang="ru-RU" sz="1600" b="1" kern="1200" dirty="0" smtClean="0"/>
            <a:t>. Связанные с восприятием музыки</a:t>
          </a:r>
          <a:endParaRPr lang="ru-RU" sz="1600" b="1" kern="1200" dirty="0"/>
        </a:p>
      </dsp:txBody>
      <dsp:txXfrm rot="5400000">
        <a:off x="4021698" y="1425215"/>
        <a:ext cx="551171" cy="7407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B3475-78FF-4ACB-9F63-9CEA1BE7393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 этап</a:t>
          </a:r>
          <a:endParaRPr lang="ru-RU" sz="2900" kern="1200" dirty="0"/>
        </a:p>
      </dsp:txBody>
      <dsp:txXfrm rot="5400000">
        <a:off x="-222646" y="223826"/>
        <a:ext cx="1484312" cy="1039018"/>
      </dsp:txXfrm>
    </dsp:sp>
    <dsp:sp modelId="{699BB846-A9B9-4ED6-8339-0FD89E555BCB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Знакомство родителей с деятельностью клуба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5400000">
        <a:off x="3085107" y="-2044909"/>
        <a:ext cx="964803" cy="5056981"/>
      </dsp:txXfrm>
    </dsp:sp>
    <dsp:sp modelId="{6C2D9C8F-9B26-400B-BB62-868B51CCCC50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этап</a:t>
          </a:r>
          <a:endParaRPr lang="ru-RU" sz="2900" kern="1200" dirty="0"/>
        </a:p>
      </dsp:txBody>
      <dsp:txXfrm rot="5400000">
        <a:off x="-222646" y="1512490"/>
        <a:ext cx="1484312" cy="1039018"/>
      </dsp:txXfrm>
    </dsp:sp>
    <dsp:sp modelId="{0BBE79DB-88D2-4096-A58E-E8176C37A4F4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rnd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Знакомство со свойствами материалов, развитие технических навыков</a:t>
          </a:r>
          <a:endParaRPr lang="ru-RU" sz="1900" b="1" kern="1200" dirty="0"/>
        </a:p>
      </dsp:txBody>
      <dsp:txXfrm rot="5400000">
        <a:off x="3085107" y="-756245"/>
        <a:ext cx="964803" cy="5056981"/>
      </dsp:txXfrm>
    </dsp:sp>
    <dsp:sp modelId="{5269A003-4B9A-45B4-BE5D-B6295836392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 этап</a:t>
          </a:r>
          <a:endParaRPr lang="ru-RU" sz="2900" kern="1200" dirty="0"/>
        </a:p>
      </dsp:txBody>
      <dsp:txXfrm rot="5400000">
        <a:off x="-222646" y="2801154"/>
        <a:ext cx="1484312" cy="1039018"/>
      </dsp:txXfrm>
    </dsp:sp>
    <dsp:sp modelId="{589A4B2C-1004-4A01-9EDD-28D6B20A6928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Обучение совместным приемам изготовления поделок</a:t>
          </a:r>
          <a:endParaRPr lang="ru-RU" sz="1900" b="1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D090-E641-4BB1-A0CF-B9CF869A49A1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6C90D-95DA-48BE-9B27-7502ADBE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6C90D-95DA-48BE-9B27-7502ADBE37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228600" y="381000"/>
            <a:ext cx="8640960" cy="70788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– детский сад «Капелька» г. Светогорска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25050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2819400"/>
            <a:ext cx="62484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Программа взаимодействия ДОУ </a:t>
            </a:r>
          </a:p>
          <a:p>
            <a:pPr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 семьей  и социальными партнерами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Семейный клуб мастеров» </a:t>
            </a: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334000"/>
            <a:ext cx="2956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Разработчики программы: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Попова Л.И. – старший воспитатель</a:t>
            </a:r>
          </a:p>
          <a:p>
            <a:r>
              <a:rPr lang="ru-RU" sz="1400" b="1" dirty="0" err="1" smtClean="0">
                <a:solidFill>
                  <a:srgbClr val="7030A0"/>
                </a:solidFill>
              </a:rPr>
              <a:t>Бударина</a:t>
            </a:r>
            <a:r>
              <a:rPr lang="ru-RU" sz="1400" b="1" dirty="0" smtClean="0">
                <a:solidFill>
                  <a:srgbClr val="7030A0"/>
                </a:solidFill>
              </a:rPr>
              <a:t> В.Н. – воспитатель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Андреева И.Н. - воспитатель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676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Ребенок - зеркало семьи; как в капле воды отражается солнце, так в детях отражается нравственная чистота матери и отца.          В. Сухомлинский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143000"/>
            <a:ext cx="413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Ресурсный центр «Капелька»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81000"/>
            <a:ext cx="2894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Ожидаемые результаты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Дети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Ребенок интересуется новым, неизвестным в окружающем мире. Задает вопросы взрослому, любит экспериментировать. Способен самостоятельно действовать (в повседневной жизни, в различных видах деятельности).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Откликается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 музыкальные и художественные произведения, мир природы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Владеет конструктивными способами взаимодействия с детьми и взрослыми (договаривается, распределяет действия при сотрудничестве)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Ребенок способен предложить собственный замысел и воплотить его в постройке, рисунке, рассказе и игре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У ребенка сформированы умения и навыки, необходимые для осуществления различных видов детской деятельности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Родители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Приблизятся к ребенку, оживят в себе детские черты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Научатся понимать ребенка, заглянуть в его мысли и чувства. Ставить себя на его место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Научатся бережно относиться к игровым замыслам детей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Будут принимать и любить детей такими, какими они есть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P32905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0"/>
            <a:ext cx="2057400" cy="2743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G:\подборка фото\с участием родителей\P3290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" y="609600"/>
            <a:ext cx="2590800" cy="1942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G:\подборка фото\с участием родителей\P3290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609600"/>
            <a:ext cx="2542439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>
          <a:xfrm>
            <a:off x="6248400" y="609600"/>
            <a:ext cx="2636983" cy="1891775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52600" y="2743200"/>
            <a:ext cx="6172200" cy="762000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Кипит работа в клубе мастеров</a:t>
            </a:r>
          </a:p>
        </p:txBody>
      </p:sp>
      <p:pic>
        <p:nvPicPr>
          <p:cNvPr id="15" name="Picture 2" descr="C:\Users\Людмила\Desktop\фото 3\PA2525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191000"/>
            <a:ext cx="2514600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 descr="C:\Users\Людмила\Desktop\фото 3\PA2525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343400"/>
            <a:ext cx="2540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Костюмы для праздника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«Сбережём свою планету»</a:t>
            </a:r>
          </a:p>
        </p:txBody>
      </p:sp>
      <p:pic>
        <p:nvPicPr>
          <p:cNvPr id="8" name="Picture 4" descr="DSC_04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114799" cy="3781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DSC_04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3958059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Цветы –небывалой красоты</a:t>
            </a:r>
          </a:p>
        </p:txBody>
      </p:sp>
      <p:pic>
        <p:nvPicPr>
          <p:cNvPr id="5" name="Picture 4" descr="DSCN0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843834" cy="2133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DSCN0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12876"/>
            <a:ext cx="2820988" cy="2116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5" descr="DSCN03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343400"/>
            <a:ext cx="284383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DSCN03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267200"/>
            <a:ext cx="2742268" cy="205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Users\Людмила\Desktop\фото 3\PA2525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657600"/>
            <a:ext cx="21717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C:\Users\Людмила\Desktop\фото 3\PA2525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295400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85800"/>
            <a:ext cx="7239000" cy="464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Результативность</a:t>
            </a:r>
          </a:p>
          <a:p>
            <a:pPr lvl="0" algn="ctr"/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Обеспечение доступности дошкольного образования через развитие вариативности образовательных услуг способствовало консолидации усилий педагогов ДОУ, родителей детей, посещающих и не посещающих ДОУ, сплочению родительского коллектива, выявлению положительного опыта семейного воспитания и росту общественного признания этого движения.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Родители и социальные партнеры активно участвовали в образовательном процессе детей, что способствовало активизации и обогащению педагогических знаний и умений, повышению психолого-педагогической и правовой культуры родителей, развитию </a:t>
            </a:r>
            <a:r>
              <a:rPr lang="ru-RU" b="1" dirty="0" err="1" smtClean="0">
                <a:solidFill>
                  <a:srgbClr val="7030A0"/>
                </a:solidFill>
              </a:rPr>
              <a:t>креативных</a:t>
            </a:r>
            <a:r>
              <a:rPr lang="ru-RU" b="1" dirty="0" smtClean="0">
                <a:solidFill>
                  <a:srgbClr val="7030A0"/>
                </a:solidFill>
              </a:rPr>
              <a:t> способностей в совместной деятельности всех участников образовательного процесса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457200"/>
            <a:ext cx="377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Форма представления продукта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14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Теоретическая разработка программы по вопросам организации образовательного процесса взаимодействия, сетевого и социального партнерства в новых условиях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98120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Актуальность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3622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Продукт соответствует современным тенденциям развития образования, педагоги работают над повышением культурного уровня родителей на основе распространения методик, средств и инновационных технологий образования, формированием семейных традиций, положительного эмоционального фона семейного воспитания. Реализация программы «Семейный клуб мастеров» осуществляется с учетом взаимодействия с социальными партнерами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Picture 3" descr="C:\Documents and Settings\Admin\Мои документы\Новая папка\x_6b808822.jpg"/>
          <p:cNvPicPr>
            <a:picLocks noChangeAspect="1" noChangeArrowheads="1"/>
          </p:cNvPicPr>
          <p:nvPr/>
        </p:nvPicPr>
        <p:blipFill>
          <a:blip r:embed="rId3" cstate="print"/>
          <a:srcRect l="17384"/>
          <a:stretch>
            <a:fillRect/>
          </a:stretch>
        </p:blipFill>
        <p:spPr bwMode="auto">
          <a:xfrm>
            <a:off x="6781800" y="4876800"/>
            <a:ext cx="1984304" cy="168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1" name="Picture 11" descr="Изображение 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9055">
            <a:off x="544081" y="4579568"/>
            <a:ext cx="2148290" cy="1610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Admin\Рабочий стол\дуб\P1030496.JPG"/>
          <p:cNvPicPr>
            <a:picLocks noChangeAspect="1" noChangeArrowheads="1"/>
          </p:cNvPicPr>
          <p:nvPr/>
        </p:nvPicPr>
        <p:blipFill>
          <a:blip r:embed="rId5" cstate="print"/>
          <a:srcRect l="2645" r="7395"/>
          <a:stretch>
            <a:fillRect/>
          </a:stretch>
        </p:blipFill>
        <p:spPr bwMode="auto">
          <a:xfrm>
            <a:off x="2514600" y="5105400"/>
            <a:ext cx="243868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Изображение 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00600"/>
            <a:ext cx="2016223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00200" y="381000"/>
            <a:ext cx="7000924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Сетевое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взаимодействие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/>
        </p:nvGraphicFramePr>
        <p:xfrm>
          <a:off x="533400" y="914400"/>
          <a:ext cx="84296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9800" y="9144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</a:rPr>
              <a:t>Каждое мгновение той работы, которая называется воспитанием, - это творение будущего и взгляд в будущее. В.Сухомлинский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85800"/>
            <a:ext cx="227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Концепция продукта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95400"/>
            <a:ext cx="739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Программа «Семейный клуб мастеров» направлена на взаимодействие дошкольного учреждения и семьи, на развитие творческих способностей детей и родителей и вовлечение семьи в игровое пространство ДОУ, трансляцию опыта семейного воспитания, создание благоприятного эмоционального климата в семье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Новизна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1" y="37338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Продукт на муниципальном уровне по этой социально значимой теме не представлялся. Новизной и отличительной особенностью программы «Семейный клуб мастеров» является вовлечение родителей в образовательный процесс ДОУ как равных партнеров, создание условий для обмена семейным опытом. А также формирование семейных традиций на положительном эмоциональном фоне в семье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8580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Востребованность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Продукт может быть реализован в любом муниципальном районе Ленинградской области.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Рекомендуется применять в образовательном пространстве ДОУ, кружковой работе, во внеурочной деятельности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Используют педагоги ДОУ, учителя начальных классов, педагоги дополнительного образования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971800"/>
            <a:ext cx="248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Условия реализации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5052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Необходимы денежные средства на призы, переносные стенды, технические средства для показа слайдов и музыкального сопровождения мероприятий, подбор участников.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Предметно-развивающая среда: бросовый материал, условия для организации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00200" y="4572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Формы работы клуба могут быть </a:t>
            </a:r>
            <a:r>
              <a:rPr lang="ru-RU" sz="2000" b="1" dirty="0" smtClean="0">
                <a:solidFill>
                  <a:srgbClr val="FF0000"/>
                </a:solidFill>
              </a:rPr>
              <a:t>разными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зависимости </a:t>
            </a:r>
            <a:r>
              <a:rPr lang="ru-RU" sz="2000" b="1" dirty="0">
                <a:solidFill>
                  <a:srgbClr val="FF0000"/>
                </a:solidFill>
              </a:rPr>
              <a:t>от темы, состава участников и задач: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47800" y="1219200"/>
            <a:ext cx="72390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круглый стол;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тренинг;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практикум;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 педагогических ситуаций;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обмен опытом семейного воспитания;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видеопросмотры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организации жизни детей в учреждении;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совместной деятельности детей и родителей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14400" y="36576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Методы работы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447800" y="4038600"/>
            <a:ext cx="6019800" cy="2570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Экскурсии, прогулки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Заучивание пословиц, поговорок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конкурсах и выставках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Знакомство со свойствами материалов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Исследовательская деятельность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Пальчиковые игры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Освоение навыков работы с инструментам</a:t>
            </a:r>
            <a:r>
              <a:rPr lang="ru-RU" b="1" noProof="0" dirty="0" smtClean="0">
                <a:solidFill>
                  <a:srgbClr val="7030A0"/>
                </a:solidFill>
              </a:rPr>
              <a:t>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571536" y="1285860"/>
          <a:ext cx="9286940" cy="527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4600" y="304800"/>
            <a:ext cx="457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Принципы построения педагогического процесса.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609600" y="10668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19200" y="3810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Проведение  совместной деятельности педагога, детей и родителей с учетом интеграции всех образовательных  областей на основе детских видов деятельности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524000" y="5181600"/>
            <a:ext cx="1039018" cy="1484312"/>
            <a:chOff x="1" y="2578507"/>
            <a:chExt cx="1039018" cy="1484312"/>
          </a:xfrm>
          <a:solidFill>
            <a:srgbClr val="FF0000"/>
          </a:solidFill>
        </p:grpSpPr>
        <p:sp>
          <p:nvSpPr>
            <p:cNvPr id="11" name="Нашивка 10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/>
            </a:prstGeom>
            <a:grpFill/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1" y="3098016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90800" y="5410200"/>
            <a:ext cx="5056981" cy="964803"/>
            <a:chOff x="1039018" y="2578507"/>
            <a:chExt cx="5056981" cy="964803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3085107" y="532418"/>
              <a:ext cx="964803" cy="5056981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>
                <a:buFont typeface="Arial" pitchFamily="34" charset="0"/>
                <a:buChar char="•"/>
              </a:pPr>
              <a:r>
                <a:rPr lang="ru-RU" b="1" dirty="0" smtClean="0"/>
                <a:t>Изготовление поделок для игр (свобода выбора материала, цвета, реализация творческого материала</a:t>
              </a:r>
              <a:endParaRPr lang="ru-RU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39018" y="2625605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0" y="5715000"/>
            <a:ext cx="110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 этап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381000"/>
            <a:ext cx="5060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Этапы работы совместной деятельности детей и родителей по изготовлению поделок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890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 Попова</cp:lastModifiedBy>
  <cp:revision>39</cp:revision>
  <dcterms:created xsi:type="dcterms:W3CDTF">2013-10-28T18:25:29Z</dcterms:created>
  <dcterms:modified xsi:type="dcterms:W3CDTF">2014-10-06T18:32:30Z</dcterms:modified>
</cp:coreProperties>
</file>