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49AF-8ACE-4918-9F3C-66F615A2F97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E1C6-BD6F-4131-A4C4-A02218F61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21-E6FF-474A-9EDE-81374C684BA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65C4-4E68-4058-9FC6-B76C195FC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F440-90B8-496A-8AFF-65AC27728D6D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5F2D-0D99-4C1A-9137-3826BB1CB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DA1DA-40B7-4F8B-AA90-9C57733A32A1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7E3E-985E-4B9B-AEF5-53A349374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FAE6-C1FF-4FB8-9484-53A2DACBDACD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1056-9198-40DF-A52C-BB8A91A66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DFE4-ED9E-4BF9-8B26-AA57AF26C2B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6993-4DC2-48E3-85BE-5844CAC19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CD6B-446C-40A6-89D4-E1B14C42A1E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E227-9739-43DF-92B5-5CDF32169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B5C6-BD73-46CE-979D-3F3047245DD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2DE1-2194-4C6D-8BE0-5224CA79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E657-139B-44DC-92CF-F84B20825C74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82FD-765F-4DA0-8E0A-A073169FE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D03C-206C-4534-B33D-8897835E0A77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63EF-9499-4D76-8442-6C1DE825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8A78-192A-4704-A9D3-F6503C781BCD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88FD-46A8-4E27-A1AB-A5F51B99B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5368A4-63EC-4B24-81FC-0C763B35B86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B9EEA3-CE97-45AF-B212-C0E414BC8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6000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____2014_Yarm\&#1048;&#1054;&#1044;\052_&#1055;&#1086;&#1076;&#1087;_&#1055;&#1086;&#1083;&#1080;&#1074;&#1072;&#1085;&#1086;&#1074;&#1072;%20&#1043;.&#1053;\&#1055;&#1088;&#1080;&#1083;&#1086;&#1078;&#1077;&#1085;&#1080;&#1077;\&#1042;&#1080;&#1079;&#1080;&#1090;&#1082;&#1072;%20&#1082;&#1083;&#1072;&#1089;&#1089;&#1072;\&#1041;&#1072;&#1088;&#1073;&#1072;&#1088;&#1080;&#1082;&#1080;%20-%20&#1045;&#1089;&#1083;&#1080;%20&#1076;&#1088;&#1091;&#1075;%20&#1085;&#1077;%20&#1089;&#1084;&#1077;&#1105;&#1090;&#1089;&#1103;%20&#1090;&#1099;%20&#1074;&#1082;&#1083;&#1102;&#1095;&#1080;%20&#1077;&#1084;&#1091;%20&#1089;&#1086;&#1083;&#1085;&#1094;&#1077;%20%20(audiopoisk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altLang="ru-RU" sz="4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30400" y="285750"/>
            <a:ext cx="83566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71588" y="3619500"/>
            <a:ext cx="25336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75500" y="3455988"/>
            <a:ext cx="36623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159250" y="260350"/>
            <a:ext cx="4016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5400" b="1">
                <a:solidFill>
                  <a:schemeClr val="bg1"/>
                </a:solidFill>
              </a:rPr>
              <a:t>Наш класс!</a:t>
            </a:r>
          </a:p>
        </p:txBody>
      </p:sp>
      <p:pic>
        <p:nvPicPr>
          <p:cNvPr id="13324" name="Барбарики - Если друг не смеётся ты включи ему солнце  (audiopoisk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621103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96419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Picture 4" descr="collageа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8030" y="255639"/>
            <a:ext cx="8451820" cy="628654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2100263" y="2875036"/>
            <a:ext cx="7991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Классные вечера проходят на «УРА»!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"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84665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2" name="Picture 4" descr="coll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5134" y="332750"/>
            <a:ext cx="8429684" cy="6192499"/>
          </a:xfrm>
          <a:prstGeom prst="rect">
            <a:avLst/>
          </a:prstGeom>
          <a:noFill/>
          <a:effectLst>
            <a:glow rad="228600">
              <a:schemeClr val="accent6">
                <a:lumMod val="75000"/>
                <a:alpha val="40000"/>
              </a:schemeClr>
            </a:glow>
            <a:softEdge rad="127000"/>
          </a:effectLst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5807968" y="5445225"/>
            <a:ext cx="72008" cy="351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  <a:cs typeface="+mn-cs"/>
              </a:rPr>
              <a:t>               ______ ___ _______ _____  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  <a:cs typeface="+mn-cs"/>
              </a:rPr>
              <a:t> _______________   _____   _____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  <a:cs typeface="+mn-cs"/>
              </a:rPr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3484" y="3863182"/>
            <a:ext cx="5505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В «Отраде» всегда нам рады!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"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96419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Picture 4" descr="coll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81158" y="285728"/>
            <a:ext cx="8429684" cy="62865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095472" y="4929198"/>
            <a:ext cx="5176844" cy="1214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cs typeface="+mn-cs"/>
              </a:rPr>
              <a:t>Вечер, посвящённый году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  <a:cs typeface="+mn-cs"/>
              </a:rPr>
              <a:t> Российской истории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3845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-27778"/>
            <a:ext cx="9144000" cy="68580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3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47850" y="292100"/>
            <a:ext cx="8496300" cy="6273800"/>
          </a:xfrm>
        </p:spPr>
      </p:pic>
      <p:sp>
        <p:nvSpPr>
          <p:cNvPr id="2" name="Прямоугольник 1"/>
          <p:cNvSpPr/>
          <p:nvPr/>
        </p:nvSpPr>
        <p:spPr>
          <a:xfrm>
            <a:off x="1981201" y="3108846"/>
            <a:ext cx="8428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Афиша нашего спектакля, газеты, грамоты!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"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1268165eyw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9940" name="Picture 4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0100" y="3251201"/>
            <a:ext cx="4359304" cy="32301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9941" name="Picture 5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52596" y="428604"/>
            <a:ext cx="4508528" cy="29094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6461124" y="954645"/>
            <a:ext cx="3944530" cy="1919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BC10A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  <a:cs typeface="+mn-cs"/>
              </a:rPr>
              <a:t>Наша Классная, самая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BC10A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  <a:cs typeface="+mn-cs"/>
              </a:rPr>
              <a:t>Классная!</a:t>
            </a:r>
          </a:p>
        </p:txBody>
      </p:sp>
      <p:pic>
        <p:nvPicPr>
          <p:cNvPr id="26630" name="Рисунок 11" descr="0_6d457_a02263f2_XL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341171">
            <a:off x="2325688" y="2239963"/>
            <a:ext cx="41449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245001">
            <a:off x="1615281" y="-2924969"/>
            <a:ext cx="9610726" cy="12752388"/>
          </a:xfrm>
        </p:spPr>
      </p:pic>
      <p:sp>
        <p:nvSpPr>
          <p:cNvPr id="2" name="Прямоугольник 1"/>
          <p:cNvSpPr/>
          <p:nvPr/>
        </p:nvSpPr>
        <p:spPr>
          <a:xfrm>
            <a:off x="3699408" y="5842061"/>
            <a:ext cx="416973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Спасибо за внимание!</a:t>
            </a:r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47850" y="273050"/>
            <a:ext cx="8496300" cy="6337300"/>
          </a:xfrm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7425" y="4176713"/>
            <a:ext cx="23844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6456363" y="5522913"/>
            <a:ext cx="2446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Эмблема класса</a:t>
            </a:r>
          </a:p>
        </p:txBody>
      </p:sp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19288" y="333375"/>
            <a:ext cx="49387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64200" y="3357563"/>
            <a:ext cx="46101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1375" y="2133600"/>
            <a:ext cx="5221288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51538" y="-747713"/>
            <a:ext cx="5818187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84665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 descr="coll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1116" y="294658"/>
            <a:ext cx="8429684" cy="62686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Picture 4" descr="collage4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6127444" y="434520"/>
            <a:ext cx="4083356" cy="2922472"/>
          </a:xfrm>
          <a:prstGeom prst="rect">
            <a:avLst/>
          </a:prstGeom>
          <a:noFill/>
          <a:ln>
            <a:noFill/>
          </a:ln>
          <a:effectLst>
            <a:glow rad="228600">
              <a:srgbClr val="ED7D31">
                <a:satMod val="175000"/>
                <a:alpha val="40000"/>
              </a:srgbClr>
            </a:glow>
            <a:softEdge rad="127000"/>
          </a:effectLst>
          <a:extLst>
            <a:ext uri="{53640926-AAD7-44D8-BBD7-CCE9431645EC}"/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809985" y="2857497"/>
            <a:ext cx="49688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Поход на реку </a:t>
            </a:r>
            <a:r>
              <a:rPr lang="ru-RU" sz="3600" b="1" kern="1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Шокша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  <a:cs typeface="+mn-cs"/>
            </a:endParaRP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2850" y="-65088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273925" y="3178175"/>
            <a:ext cx="1841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  <a:cs typeface="+mn-cs"/>
            </a:endParaRP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1268165eyw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3200" y="0"/>
            <a:ext cx="9347200" cy="701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2288" y="331788"/>
            <a:ext cx="8709025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94595" y="3244335"/>
            <a:ext cx="5602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Поход на </a:t>
            </a:r>
            <a:r>
              <a:rPr lang="ru-RU" sz="3200" b="1" kern="1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Оренженское</a:t>
            </a:r>
            <a:r>
              <a:rPr lang="ru-RU" sz="32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 озеро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93888" y="311150"/>
            <a:ext cx="8523287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2927" y="3244335"/>
            <a:ext cx="6106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Участие в социальных проектах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6419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3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44675" y="255588"/>
            <a:ext cx="8499475" cy="6375400"/>
          </a:xfrm>
        </p:spPr>
      </p:pic>
      <p:sp>
        <p:nvSpPr>
          <p:cNvPr id="2" name="Прямоугольник 1"/>
          <p:cNvSpPr/>
          <p:nvPr/>
        </p:nvSpPr>
        <p:spPr>
          <a:xfrm>
            <a:off x="4381323" y="3156676"/>
            <a:ext cx="408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Конференции, слёты!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49298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4" name="Picture 4" descr="аиир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5439" y="321458"/>
            <a:ext cx="8501122" cy="6215106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03567" y="3244334"/>
            <a:ext cx="798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+mn-cs"/>
              </a:rPr>
              <a:t>Реклама моркови! Мы за здоровый образ жизни!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80</Words>
  <Application>Microsoft Office PowerPoint</Application>
  <PresentationFormat>Произвольный</PresentationFormat>
  <Paragraphs>18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8</cp:revision>
  <dcterms:created xsi:type="dcterms:W3CDTF">2014-05-22T01:47:39Z</dcterms:created>
  <dcterms:modified xsi:type="dcterms:W3CDTF">2014-11-10T13:23:10Z</dcterms:modified>
</cp:coreProperties>
</file>