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7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01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1085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53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9292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37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59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8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77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50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47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75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23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33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98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53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9582A-A4E9-4CAE-97B5-79D270A84113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573B7B-74B2-4BC4-BC35-7E64F3FE2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93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346" y="21381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Проект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День Победы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Воспитатель: Прокофьева С. Б.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793" y="2363123"/>
            <a:ext cx="7143750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8550" y="1906343"/>
            <a:ext cx="913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 ДОУ « Детский сад № 1» горд Луга   Ленинградская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737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Изготовление поздравительных открыток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031799"/>
            <a:ext cx="517524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6436" y="1476062"/>
            <a:ext cx="4849134" cy="363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7089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986" y="177242"/>
            <a:ext cx="517524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5189" y="177243"/>
            <a:ext cx="5087155" cy="381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3181" y="3760632"/>
            <a:ext cx="4682107" cy="351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639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Изготовление папки-передвижки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03291" y="2147709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11289" y="2414566"/>
            <a:ext cx="5175249" cy="3347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88572" y="2485006"/>
            <a:ext cx="5175250" cy="32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22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45728" y="1941625"/>
            <a:ext cx="5175249" cy="40223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48493" y="728841"/>
            <a:ext cx="5372076" cy="427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982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775" y="306031"/>
            <a:ext cx="8545769" cy="6409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503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307" y="372512"/>
            <a:ext cx="7659937" cy="5744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3102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Экскурсия к памятнику Партизанская слава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6" y="2757882"/>
            <a:ext cx="6150177" cy="410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900" y="1351128"/>
            <a:ext cx="5967100" cy="3978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2321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62" y="73633"/>
            <a:ext cx="6718067" cy="447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7270" y="2246690"/>
            <a:ext cx="5934730" cy="461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2040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4083"/>
            <a:ext cx="6979831" cy="465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4249" y="0"/>
            <a:ext cx="5537751" cy="420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32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8390" y="1058646"/>
            <a:ext cx="6758170" cy="435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969" y="2991224"/>
            <a:ext cx="5800163" cy="386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3899" y="491318"/>
            <a:ext cx="1014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Экскурсия на Братское захоронение и Мемориал павшим героям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069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2160589"/>
            <a:ext cx="8864569" cy="4581405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Проблема, ее актуальность: учить детей выражать свою благодарность за мирное, счастливое детство участникам Великой Отечественной войны.  </a:t>
            </a:r>
            <a:r>
              <a:rPr lang="ru-RU" dirty="0"/>
              <a:t> </a:t>
            </a:r>
            <a:r>
              <a:rPr lang="ru-RU" dirty="0" smtClean="0"/>
              <a:t> Цель проекта: познакомить дошкольников с военными событиями, происходившими в годы войны в нашем городе. Организовать праздник для ветеранов, приготовить для них подарки. </a:t>
            </a:r>
          </a:p>
          <a:p>
            <a:r>
              <a:rPr lang="ru-RU" dirty="0" smtClean="0"/>
              <a:t>Обогатить и расширить знания детей о событиях в Великой Отечественной войне.     </a:t>
            </a:r>
          </a:p>
          <a:p>
            <a:r>
              <a:rPr lang="ru-RU" dirty="0" smtClean="0"/>
              <a:t>Восстановить утраченные связи между поколениями.</a:t>
            </a:r>
          </a:p>
          <a:p>
            <a:endParaRPr lang="ru-RU" dirty="0"/>
          </a:p>
          <a:p>
            <a:r>
              <a:rPr lang="ru-RU" dirty="0" smtClean="0"/>
              <a:t>Воспитать у детей стремление знать свои «корни».</a:t>
            </a:r>
          </a:p>
          <a:p>
            <a:r>
              <a:rPr lang="ru-RU" dirty="0" smtClean="0"/>
              <a:t>Продолжительность проекта: 4 месяца (С февраля по май)</a:t>
            </a:r>
          </a:p>
          <a:p>
            <a:r>
              <a:rPr lang="ru-RU" dirty="0" smtClean="0"/>
              <a:t>Участники проекта: воспитатель, муз. Руководитель, родители и дети старшей  группы.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33" y="-1676550"/>
            <a:ext cx="8596668" cy="36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08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4976"/>
            <a:ext cx="7054214" cy="4702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6160" y="1560772"/>
            <a:ext cx="7945840" cy="529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32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603" y="307453"/>
            <a:ext cx="9269673" cy="617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9213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078" y="847004"/>
            <a:ext cx="7892955" cy="591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0251" y="477672"/>
            <a:ext cx="801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Посещение Краеведческого музея г. Луга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051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022376" cy="376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0974" y="2606723"/>
            <a:ext cx="5668370" cy="425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22376" y="764275"/>
            <a:ext cx="484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 посвящена  защитникам города в годы Великой Отечественной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208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555" y="3111690"/>
            <a:ext cx="4995080" cy="374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2546" y="0"/>
            <a:ext cx="6646459" cy="498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871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5568287" cy="417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0865" y="2088107"/>
            <a:ext cx="6127845" cy="459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68286" y="464023"/>
            <a:ext cx="614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Посещение выставки  в ДНТ, посвященной освобождению города Луги от фашистских захватчиков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954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69" y="0"/>
            <a:ext cx="4503761" cy="337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4306" y="0"/>
            <a:ext cx="4535606" cy="340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573" y="3401705"/>
            <a:ext cx="4426423" cy="3319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0809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615450" cy="571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3797" y="3128749"/>
            <a:ext cx="4972334" cy="372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3041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3206"/>
            <a:ext cx="5545541" cy="415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701" y="2258704"/>
            <a:ext cx="6132394" cy="459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628" y="4302457"/>
            <a:ext cx="3407390" cy="255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7151" y="0"/>
            <a:ext cx="3093493" cy="232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1194" y="259307"/>
            <a:ext cx="604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Праздничный концерт « День Победы»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933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82" y="1"/>
            <a:ext cx="4813110" cy="360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5122" y="0"/>
            <a:ext cx="4813109" cy="360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567" y="3613245"/>
            <a:ext cx="4326340" cy="3244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640" y="3521123"/>
            <a:ext cx="4440072" cy="333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3064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04" y="200167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Пояснительная записка.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492" y="1000529"/>
            <a:ext cx="8596668" cy="3880773"/>
          </a:xfrm>
        </p:spPr>
        <p:txBody>
          <a:bodyPr/>
          <a:lstStyle/>
          <a:p>
            <a:r>
              <a:rPr lang="ru-RU" dirty="0" smtClean="0"/>
              <a:t>Уже 69 лет отделяют нас от того далекого счастливого мая. Но память о нем не умерла. С каждым годом, мы все яснее осознаем в каком не оплатном долгу мы перед теми, кто отстоял мир. Мы вместе с родителями ведем целенаправленную работу по ознакомлению детей с событиями Великой Отечественной войны. В основу нашей работы был положен проектный метод позволивший создать естественную ситуацию общения и практического взаимодействия детей и взрослых в решении поставленных задач.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0676" y="3066916"/>
            <a:ext cx="6264323" cy="379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4574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85899" cy="3664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1433" y="0"/>
            <a:ext cx="4926841" cy="369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2839" y="3521122"/>
            <a:ext cx="4606119" cy="345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222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6851176" cy="513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8346" y="2705669"/>
            <a:ext cx="5299881" cy="397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9026" y="201306"/>
            <a:ext cx="3157180" cy="236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67" y="5012138"/>
            <a:ext cx="2461145" cy="184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2674" y="5012138"/>
            <a:ext cx="2558959" cy="1919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6627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899" y="1323834"/>
            <a:ext cx="6883020" cy="545840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988860" y="627797"/>
            <a:ext cx="818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Основные направления работы.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05971"/>
            <a:ext cx="8596668" cy="4335392"/>
          </a:xfrm>
        </p:spPr>
        <p:txBody>
          <a:bodyPr>
            <a:normAutofit/>
          </a:bodyPr>
          <a:lstStyle/>
          <a:p>
            <a:r>
              <a:rPr lang="ru-RU" dirty="0" smtClean="0"/>
              <a:t>1. Обобщение и расширение представлений детей о Великой Отечественной войне, что победа – подвиг и слава нашего народа.</a:t>
            </a:r>
          </a:p>
          <a:p>
            <a:r>
              <a:rPr lang="ru-RU" dirty="0" smtClean="0"/>
              <a:t>2. Ознакомление детей с героями войны, ветеранами.</a:t>
            </a:r>
          </a:p>
          <a:p>
            <a:r>
              <a:rPr lang="ru-RU" dirty="0" smtClean="0"/>
              <a:t>3. Формирование у детей мнения о недопустимости повторения войны.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Реализация проекта позволили задействовать различные виды детской деятельности. В ходе проекта дети знакомились с историческими фактами военных лет, памятниками боевой славы, с художественной литературой и музыкой военных лет; прониклись гордостью к своему родному городу. Художественно-продуктивная деятельность детей в период проекта была целенаправленной, осознанной, мотивированной. Дети старались проявить свои умения и навыки при изготовлении цветов и открыток для ветеранов. Незабываемым был и вечер встречи с ветеранами «Мы не забудем той страшной войны».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878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26" y="200168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Формы презентации проекта.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6" y="1000529"/>
            <a:ext cx="8596668" cy="3880773"/>
          </a:xfrm>
        </p:spPr>
        <p:txBody>
          <a:bodyPr/>
          <a:lstStyle/>
          <a:p>
            <a:r>
              <a:rPr lang="ru-RU" dirty="0" smtClean="0"/>
              <a:t>Возложение цветов к памятнику на Лысой горе. </a:t>
            </a:r>
          </a:p>
          <a:p>
            <a:r>
              <a:rPr lang="ru-RU" dirty="0" smtClean="0"/>
              <a:t>Посещение музея славы в детском саду.</a:t>
            </a:r>
          </a:p>
          <a:p>
            <a:r>
              <a:rPr lang="ru-RU" dirty="0" smtClean="0"/>
              <a:t>Изготовление цветов и поздравительных открыток.</a:t>
            </a:r>
          </a:p>
          <a:p>
            <a:r>
              <a:rPr lang="ru-RU" dirty="0" smtClean="0"/>
              <a:t>Выставка детского творчества: военная техника.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942" y="2491137"/>
            <a:ext cx="6511055" cy="436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0627" y="2784143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Посещение Краеведческого музея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750627" y="3153475"/>
            <a:ext cx="53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Посещение выставки в ДНТ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0627" y="3472092"/>
            <a:ext cx="671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Возложение цветов на братском захоронении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0627" y="3807725"/>
            <a:ext cx="579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Концерт « День Победы»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926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7463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Формы работы с детьми.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152" y="1137007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Беседа « </a:t>
            </a:r>
            <a:r>
              <a:rPr lang="ru-RU" dirty="0"/>
              <a:t>В</a:t>
            </a:r>
            <a:r>
              <a:rPr lang="ru-RU" dirty="0" smtClean="0"/>
              <a:t>оенная луга ». </a:t>
            </a:r>
          </a:p>
          <a:p>
            <a:r>
              <a:rPr lang="ru-RU" dirty="0" smtClean="0"/>
              <a:t>Экскурсия и возложение цветов к памятнику на Лысой горе и на братском захоронении. Рассматривание экспозиций и выставка детских книг о героях войны.</a:t>
            </a:r>
          </a:p>
          <a:p>
            <a:r>
              <a:rPr lang="ru-RU" dirty="0" smtClean="0"/>
              <a:t>Экскурсия к мемориалу Партизанская слава.</a:t>
            </a:r>
          </a:p>
          <a:p>
            <a:r>
              <a:rPr lang="ru-RU" dirty="0" smtClean="0"/>
              <a:t>Посещение выставки о Защитниках нашего города в годы Великой Отечественной войны в Краеведческом музее.</a:t>
            </a:r>
          </a:p>
          <a:p>
            <a:r>
              <a:rPr lang="ru-RU" dirty="0" smtClean="0"/>
              <a:t>Посещение выставки в ДНТ, посвященной освобождению города от фашистских захватчиков.</a:t>
            </a:r>
          </a:p>
          <a:p>
            <a:r>
              <a:rPr lang="ru-RU" dirty="0" smtClean="0"/>
              <a:t>Изготовление фотогазеты</a:t>
            </a:r>
          </a:p>
          <a:p>
            <a:r>
              <a:rPr lang="ru-RU" dirty="0" smtClean="0"/>
              <a:t>Концерт « День Победы»</a:t>
            </a:r>
          </a:p>
          <a:p>
            <a:r>
              <a:rPr lang="ru-RU" dirty="0" smtClean="0"/>
              <a:t>Рассматривание фотографий военных лет.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310" y="2175443"/>
            <a:ext cx="5854891" cy="390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133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Работа с родителями.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Чтение детям художественной литературы о Великой Отечественной войне. Заучивание стихов .</a:t>
            </a:r>
          </a:p>
          <a:p>
            <a:r>
              <a:rPr lang="ru-RU" dirty="0" smtClean="0"/>
              <a:t>Рассказывание детям о родственниках, участников войны, рассматривание семейных альбомов.</a:t>
            </a:r>
          </a:p>
          <a:p>
            <a:r>
              <a:rPr lang="ru-RU" dirty="0" smtClean="0"/>
              <a:t>Участие родителей в выставке детского рисунка о войне.</a:t>
            </a:r>
          </a:p>
          <a:p>
            <a:r>
              <a:rPr lang="ru-RU" dirty="0" smtClean="0"/>
              <a:t>Участие родителей в организации экскурсии к памятнику Партизанской славы и на Братское захоронение.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16809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Экскурсия к памятнику на Лысой горе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77" y="2844800"/>
            <a:ext cx="517524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6740" y="1270000"/>
            <a:ext cx="5323999" cy="399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7228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Конкурс рисунков «Военная техника»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620826"/>
            <a:ext cx="3048000" cy="2286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723" y="1620826"/>
            <a:ext cx="3048000" cy="228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6112" y="1620826"/>
            <a:ext cx="3048000" cy="228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0184" y="4056184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558" y="405618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15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339</TotalTime>
  <Words>569</Words>
  <Application>Microsoft Office PowerPoint</Application>
  <PresentationFormat>Произвольный</PresentationFormat>
  <Paragraphs>54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Грань</vt:lpstr>
      <vt:lpstr>Проект День Победы  Воспитатель: Прокофьева С. Б.   </vt:lpstr>
      <vt:lpstr>Слайд 2</vt:lpstr>
      <vt:lpstr>Пояснительная записка.</vt:lpstr>
      <vt:lpstr>Основные направления работы. </vt:lpstr>
      <vt:lpstr>Формы презентации проекта.</vt:lpstr>
      <vt:lpstr>Формы работы с детьми.</vt:lpstr>
      <vt:lpstr>Работа с родителями.</vt:lpstr>
      <vt:lpstr>Экскурсия к памятнику на Лысой горе</vt:lpstr>
      <vt:lpstr>Конкурс рисунков «Военная техника»</vt:lpstr>
      <vt:lpstr>Изготовление поздравительных открыток</vt:lpstr>
      <vt:lpstr>Слайд 11</vt:lpstr>
      <vt:lpstr>Изготовление папки-передвижки</vt:lpstr>
      <vt:lpstr>Слайд 13</vt:lpstr>
      <vt:lpstr>Слайд 14</vt:lpstr>
      <vt:lpstr>Слайд 15</vt:lpstr>
      <vt:lpstr>Экскурсия к памятнику Партизанская слава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День Победы  Воспитатель: Прокофьева С. Б.</dc:title>
  <dc:creator>Юлия Прокофьева</dc:creator>
  <cp:lastModifiedBy>Admin</cp:lastModifiedBy>
  <cp:revision>32</cp:revision>
  <dcterms:created xsi:type="dcterms:W3CDTF">2013-11-10T13:03:03Z</dcterms:created>
  <dcterms:modified xsi:type="dcterms:W3CDTF">2014-11-06T13:11:31Z</dcterms:modified>
</cp:coreProperties>
</file>